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7" r:id="rId6"/>
    <p:sldId id="258" r:id="rId7"/>
    <p:sldId id="259" r:id="rId8"/>
    <p:sldId id="263" r:id="rId9"/>
    <p:sldId id="280" r:id="rId10"/>
    <p:sldId id="279" r:id="rId11"/>
    <p:sldId id="260" r:id="rId12"/>
    <p:sldId id="282" r:id="rId13"/>
    <p:sldId id="283" r:id="rId14"/>
    <p:sldId id="284" r:id="rId15"/>
    <p:sldId id="286" r:id="rId16"/>
    <p:sldId id="285" r:id="rId17"/>
    <p:sldId id="287" r:id="rId18"/>
    <p:sldId id="288" r:id="rId19"/>
    <p:sldId id="289" r:id="rId20"/>
    <p:sldId id="275" r:id="rId21"/>
    <p:sldId id="276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Quire Sans" panose="020B0502040400020003" pitchFamily="34" charset="0"/>
      <p:regular r:id="rId29"/>
      <p:bold r:id="rId30"/>
    </p:embeddedFont>
    <p:embeddedFont>
      <p:font typeface="Seaford" panose="00000500000000000000" pitchFamily="2" charset="0"/>
      <p:regular r:id="rId31"/>
    </p:embeddedFont>
  </p:embeddedFontLst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701C1D-1301-4122-8D1C-B5647D3F2530}" type="doc">
      <dgm:prSet loTypeId="urn:microsoft.com/office/officeart/2005/8/layout/target3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085ABB3-F37B-431B-B8BD-134674420802}">
      <dgm:prSet phldrT="[Texto]"/>
      <dgm:spPr/>
      <dgm:t>
        <a:bodyPr/>
        <a:lstStyle/>
        <a:p>
          <a:r>
            <a:rPr lang="pt-BR" dirty="0"/>
            <a:t>PRIORIDADE ALTA</a:t>
          </a:r>
        </a:p>
      </dgm:t>
    </dgm:pt>
    <dgm:pt modelId="{4D0959B9-5D2C-4E84-82C9-7014DFC9437D}" type="parTrans" cxnId="{02DC28AC-5324-4E6C-9F2B-69CFA9B0A032}">
      <dgm:prSet/>
      <dgm:spPr/>
      <dgm:t>
        <a:bodyPr/>
        <a:lstStyle/>
        <a:p>
          <a:endParaRPr lang="pt-BR"/>
        </a:p>
      </dgm:t>
    </dgm:pt>
    <dgm:pt modelId="{B0320F2D-AE22-4BD4-A606-7F0326E59FCD}" type="sibTrans" cxnId="{02DC28AC-5324-4E6C-9F2B-69CFA9B0A032}">
      <dgm:prSet/>
      <dgm:spPr/>
      <dgm:t>
        <a:bodyPr/>
        <a:lstStyle/>
        <a:p>
          <a:endParaRPr lang="pt-BR"/>
        </a:p>
      </dgm:t>
    </dgm:pt>
    <dgm:pt modelId="{B56E469C-5AA6-4E21-8307-36D96717FEEC}">
      <dgm:prSet phldrT="[Texto]" custT="1"/>
      <dgm:spPr/>
      <dgm:t>
        <a:bodyPr/>
        <a:lstStyle/>
        <a:p>
          <a:r>
            <a:rPr lang="pt-BR" sz="1600" dirty="0"/>
            <a:t>Cabeçalho “Quem nós somos”;</a:t>
          </a:r>
        </a:p>
      </dgm:t>
    </dgm:pt>
    <dgm:pt modelId="{D12A4CF7-3F57-4D37-AF1D-B5D14CB2EE8B}" type="parTrans" cxnId="{949C47F0-372B-48EC-B982-E50DB57E4073}">
      <dgm:prSet/>
      <dgm:spPr/>
      <dgm:t>
        <a:bodyPr/>
        <a:lstStyle/>
        <a:p>
          <a:endParaRPr lang="pt-BR"/>
        </a:p>
      </dgm:t>
    </dgm:pt>
    <dgm:pt modelId="{0B7D9A1C-ED15-49D1-9C39-B1C086013EB6}" type="sibTrans" cxnId="{949C47F0-372B-48EC-B982-E50DB57E4073}">
      <dgm:prSet/>
      <dgm:spPr/>
      <dgm:t>
        <a:bodyPr/>
        <a:lstStyle/>
        <a:p>
          <a:endParaRPr lang="pt-BR"/>
        </a:p>
      </dgm:t>
    </dgm:pt>
    <dgm:pt modelId="{DF5838FD-917A-4D7A-80CE-3C1BBEA154C1}">
      <dgm:prSet phldrT="[Texto]" custT="1"/>
      <dgm:spPr/>
      <dgm:t>
        <a:bodyPr/>
        <a:lstStyle/>
        <a:p>
          <a:r>
            <a:rPr lang="pt-BR" sz="1600" dirty="0"/>
            <a:t>Filtros para pesquisa dos médicos;</a:t>
          </a:r>
        </a:p>
      </dgm:t>
    </dgm:pt>
    <dgm:pt modelId="{8E0D4C7E-8469-4EE1-97FF-370B1F70E361}" type="parTrans" cxnId="{9871103B-C72F-47B0-9192-FCCF39DBAB2A}">
      <dgm:prSet/>
      <dgm:spPr/>
      <dgm:t>
        <a:bodyPr/>
        <a:lstStyle/>
        <a:p>
          <a:endParaRPr lang="pt-BR"/>
        </a:p>
      </dgm:t>
    </dgm:pt>
    <dgm:pt modelId="{5E10476F-13E9-4B4D-B6C4-C42221017EA2}" type="sibTrans" cxnId="{9871103B-C72F-47B0-9192-FCCF39DBAB2A}">
      <dgm:prSet/>
      <dgm:spPr/>
      <dgm:t>
        <a:bodyPr/>
        <a:lstStyle/>
        <a:p>
          <a:endParaRPr lang="pt-BR"/>
        </a:p>
      </dgm:t>
    </dgm:pt>
    <dgm:pt modelId="{EA80883C-C1F9-4C7A-B4A6-71D73017424E}">
      <dgm:prSet phldrT="[Texto]"/>
      <dgm:spPr/>
      <dgm:t>
        <a:bodyPr/>
        <a:lstStyle/>
        <a:p>
          <a:r>
            <a:rPr lang="pt-BR" dirty="0"/>
            <a:t>PRIORIDADE MÉDIA</a:t>
          </a:r>
        </a:p>
      </dgm:t>
    </dgm:pt>
    <dgm:pt modelId="{BF76B49B-2E16-4850-8DDE-E62822697243}" type="parTrans" cxnId="{AD1C4048-141D-48FB-A065-4725E2A7455F}">
      <dgm:prSet/>
      <dgm:spPr/>
      <dgm:t>
        <a:bodyPr/>
        <a:lstStyle/>
        <a:p>
          <a:endParaRPr lang="pt-BR"/>
        </a:p>
      </dgm:t>
    </dgm:pt>
    <dgm:pt modelId="{D3F6C89E-DD25-412A-80BE-6745030B64C6}" type="sibTrans" cxnId="{AD1C4048-141D-48FB-A065-4725E2A7455F}">
      <dgm:prSet/>
      <dgm:spPr/>
      <dgm:t>
        <a:bodyPr/>
        <a:lstStyle/>
        <a:p>
          <a:endParaRPr lang="pt-BR"/>
        </a:p>
      </dgm:t>
    </dgm:pt>
    <dgm:pt modelId="{3205FB92-3650-40CF-9009-AAA72685F4F8}">
      <dgm:prSet phldrT="[Texto]" custT="1"/>
      <dgm:spPr/>
      <dgm:t>
        <a:bodyPr/>
        <a:lstStyle/>
        <a:p>
          <a:r>
            <a:rPr lang="pt-BR" sz="1400" dirty="0"/>
            <a:t>Imagens que auxiliem o entendimento de conteúdo;</a:t>
          </a:r>
        </a:p>
      </dgm:t>
    </dgm:pt>
    <dgm:pt modelId="{5F1ED312-829D-4C5E-BBAC-D368252E19A1}" type="parTrans" cxnId="{18C020FC-BAA1-4B02-8A2D-B6E0F34E716E}">
      <dgm:prSet/>
      <dgm:spPr/>
      <dgm:t>
        <a:bodyPr/>
        <a:lstStyle/>
        <a:p>
          <a:endParaRPr lang="pt-BR"/>
        </a:p>
      </dgm:t>
    </dgm:pt>
    <dgm:pt modelId="{43C2C450-5812-44C8-84B6-24B9337C3573}" type="sibTrans" cxnId="{18C020FC-BAA1-4B02-8A2D-B6E0F34E716E}">
      <dgm:prSet/>
      <dgm:spPr/>
      <dgm:t>
        <a:bodyPr/>
        <a:lstStyle/>
        <a:p>
          <a:endParaRPr lang="pt-BR"/>
        </a:p>
      </dgm:t>
    </dgm:pt>
    <dgm:pt modelId="{74E22EBC-4084-4ED4-A8D6-77EB376FDA9A}">
      <dgm:prSet phldrT="[Texto]" custT="1"/>
      <dgm:spPr/>
      <dgm:t>
        <a:bodyPr/>
        <a:lstStyle/>
        <a:p>
          <a:r>
            <a:rPr lang="pt-BR" sz="1400" dirty="0"/>
            <a:t>Aba com contatos do site, envio de mensagens e mapa com o endereço da empresa;</a:t>
          </a:r>
        </a:p>
      </dgm:t>
    </dgm:pt>
    <dgm:pt modelId="{9360E7FE-6CE1-44EB-9149-068AA36719B3}" type="parTrans" cxnId="{B072FCA9-5395-453A-8E57-C1EA4FD6613F}">
      <dgm:prSet/>
      <dgm:spPr/>
      <dgm:t>
        <a:bodyPr/>
        <a:lstStyle/>
        <a:p>
          <a:endParaRPr lang="pt-BR"/>
        </a:p>
      </dgm:t>
    </dgm:pt>
    <dgm:pt modelId="{E0A1666F-0AFC-4665-9D9B-67BDBCE0B3D3}" type="sibTrans" cxnId="{B072FCA9-5395-453A-8E57-C1EA4FD6613F}">
      <dgm:prSet/>
      <dgm:spPr/>
      <dgm:t>
        <a:bodyPr/>
        <a:lstStyle/>
        <a:p>
          <a:endParaRPr lang="pt-BR"/>
        </a:p>
      </dgm:t>
    </dgm:pt>
    <dgm:pt modelId="{086A0A7E-975E-4450-8155-A576FFDA0E50}">
      <dgm:prSet phldrT="[Texto]"/>
      <dgm:spPr/>
      <dgm:t>
        <a:bodyPr/>
        <a:lstStyle/>
        <a:p>
          <a:r>
            <a:rPr lang="pt-BR" dirty="0"/>
            <a:t>PRIORIDADE BAIXA</a:t>
          </a:r>
        </a:p>
      </dgm:t>
    </dgm:pt>
    <dgm:pt modelId="{7076A9BD-8E54-458A-A4B6-B9424CE552F8}" type="parTrans" cxnId="{10ADCBEA-5790-4CE8-87DE-04C252E66647}">
      <dgm:prSet/>
      <dgm:spPr/>
      <dgm:t>
        <a:bodyPr/>
        <a:lstStyle/>
        <a:p>
          <a:endParaRPr lang="pt-BR"/>
        </a:p>
      </dgm:t>
    </dgm:pt>
    <dgm:pt modelId="{EE98FDDF-4252-42CB-99A8-E837141B819E}" type="sibTrans" cxnId="{10ADCBEA-5790-4CE8-87DE-04C252E66647}">
      <dgm:prSet/>
      <dgm:spPr/>
      <dgm:t>
        <a:bodyPr/>
        <a:lstStyle/>
        <a:p>
          <a:endParaRPr lang="pt-BR"/>
        </a:p>
      </dgm:t>
    </dgm:pt>
    <dgm:pt modelId="{A2700045-3440-45B9-92CD-0F3EB9A2FA7E}">
      <dgm:prSet phldrT="[Texto]" custT="1"/>
      <dgm:spPr/>
      <dgm:t>
        <a:bodyPr/>
        <a:lstStyle/>
        <a:p>
          <a:r>
            <a:rPr lang="pt-BR" sz="1600" dirty="0"/>
            <a:t>Informações de contato dos criadores e proprietários do site.</a:t>
          </a:r>
        </a:p>
      </dgm:t>
    </dgm:pt>
    <dgm:pt modelId="{7BAC0239-BBA8-4E65-BE44-9350E0069F9E}" type="parTrans" cxnId="{085BEFB5-625C-438F-98C0-59752BD37C98}">
      <dgm:prSet/>
      <dgm:spPr/>
      <dgm:t>
        <a:bodyPr/>
        <a:lstStyle/>
        <a:p>
          <a:endParaRPr lang="pt-BR"/>
        </a:p>
      </dgm:t>
    </dgm:pt>
    <dgm:pt modelId="{4451A439-5266-47C4-8AED-E64F72C5BCF9}" type="sibTrans" cxnId="{085BEFB5-625C-438F-98C0-59752BD37C98}">
      <dgm:prSet/>
      <dgm:spPr/>
      <dgm:t>
        <a:bodyPr/>
        <a:lstStyle/>
        <a:p>
          <a:endParaRPr lang="pt-BR"/>
        </a:p>
      </dgm:t>
    </dgm:pt>
    <dgm:pt modelId="{B1643436-0E29-4DCD-B47E-F2163B5D1522}">
      <dgm:prSet phldrT="[Texto]" custT="1"/>
      <dgm:spPr/>
      <dgm:t>
        <a:bodyPr/>
        <a:lstStyle/>
        <a:p>
          <a:r>
            <a:rPr lang="pt-BR" sz="1600" dirty="0"/>
            <a:t>Cadastro de médicos e atualização do mesmo;</a:t>
          </a:r>
        </a:p>
      </dgm:t>
    </dgm:pt>
    <dgm:pt modelId="{80C80DFB-C02B-4A3B-BE06-BEA94C78FED3}" type="parTrans" cxnId="{5239FF13-2324-42CC-8538-D69AA5CCFE29}">
      <dgm:prSet/>
      <dgm:spPr/>
      <dgm:t>
        <a:bodyPr/>
        <a:lstStyle/>
        <a:p>
          <a:endParaRPr lang="pt-BR"/>
        </a:p>
      </dgm:t>
    </dgm:pt>
    <dgm:pt modelId="{D9208C4E-60A1-49DA-80D2-D12C1541110F}" type="sibTrans" cxnId="{5239FF13-2324-42CC-8538-D69AA5CCFE29}">
      <dgm:prSet/>
      <dgm:spPr/>
      <dgm:t>
        <a:bodyPr/>
        <a:lstStyle/>
        <a:p>
          <a:endParaRPr lang="pt-BR"/>
        </a:p>
      </dgm:t>
    </dgm:pt>
    <dgm:pt modelId="{9D9B2396-6123-483C-8009-CEEBEF22989B}">
      <dgm:prSet phldrT="[Texto]" custT="1"/>
      <dgm:spPr/>
      <dgm:t>
        <a:bodyPr/>
        <a:lstStyle/>
        <a:p>
          <a:r>
            <a:rPr lang="pt-BR" sz="1600" dirty="0"/>
            <a:t>Opção “esqueci minha senha”;</a:t>
          </a:r>
        </a:p>
      </dgm:t>
    </dgm:pt>
    <dgm:pt modelId="{F1E43A15-4DE6-4F19-8101-F585637AF251}" type="parTrans" cxnId="{85B94904-6B85-426B-8889-8CDEF035906A}">
      <dgm:prSet/>
      <dgm:spPr/>
      <dgm:t>
        <a:bodyPr/>
        <a:lstStyle/>
        <a:p>
          <a:endParaRPr lang="pt-BR"/>
        </a:p>
      </dgm:t>
    </dgm:pt>
    <dgm:pt modelId="{2702A6AD-8DB6-4839-AFB2-2EDAFE6F7C3C}" type="sibTrans" cxnId="{85B94904-6B85-426B-8889-8CDEF035906A}">
      <dgm:prSet/>
      <dgm:spPr/>
      <dgm:t>
        <a:bodyPr/>
        <a:lstStyle/>
        <a:p>
          <a:endParaRPr lang="pt-BR"/>
        </a:p>
      </dgm:t>
    </dgm:pt>
    <dgm:pt modelId="{9649C25D-A506-445E-A39D-DE1D8BE9C94C}" type="pres">
      <dgm:prSet presAssocID="{B5701C1D-1301-4122-8D1C-B5647D3F2530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8E8857F8-FFE2-4369-AE8A-EC25B7D42CC7}" type="pres">
      <dgm:prSet presAssocID="{0085ABB3-F37B-431B-B8BD-134674420802}" presName="circle1" presStyleLbl="node1" presStyleIdx="0" presStyleCnt="3"/>
      <dgm:spPr/>
    </dgm:pt>
    <dgm:pt modelId="{3603BF18-FE21-45B4-93EE-0225E6EECAEA}" type="pres">
      <dgm:prSet presAssocID="{0085ABB3-F37B-431B-B8BD-134674420802}" presName="space" presStyleCnt="0"/>
      <dgm:spPr/>
    </dgm:pt>
    <dgm:pt modelId="{8632985E-4758-4C80-857D-0646BEC6B2D2}" type="pres">
      <dgm:prSet presAssocID="{0085ABB3-F37B-431B-B8BD-134674420802}" presName="rect1" presStyleLbl="alignAcc1" presStyleIdx="0" presStyleCnt="3"/>
      <dgm:spPr/>
    </dgm:pt>
    <dgm:pt modelId="{D1E76650-A220-4E9B-A8EA-85D15F6A722C}" type="pres">
      <dgm:prSet presAssocID="{EA80883C-C1F9-4C7A-B4A6-71D73017424E}" presName="vertSpace2" presStyleLbl="node1" presStyleIdx="0" presStyleCnt="3"/>
      <dgm:spPr/>
    </dgm:pt>
    <dgm:pt modelId="{6B881F82-28C9-4700-9E37-AB3E1BC52F45}" type="pres">
      <dgm:prSet presAssocID="{EA80883C-C1F9-4C7A-B4A6-71D73017424E}" presName="circle2" presStyleLbl="node1" presStyleIdx="1" presStyleCnt="3"/>
      <dgm:spPr/>
    </dgm:pt>
    <dgm:pt modelId="{B35ED1A8-EA9C-4864-B970-930016FE5CB8}" type="pres">
      <dgm:prSet presAssocID="{EA80883C-C1F9-4C7A-B4A6-71D73017424E}" presName="rect2" presStyleLbl="alignAcc1" presStyleIdx="1" presStyleCnt="3"/>
      <dgm:spPr/>
    </dgm:pt>
    <dgm:pt modelId="{4852338D-C81B-4618-99AC-8D4A514EBC0F}" type="pres">
      <dgm:prSet presAssocID="{086A0A7E-975E-4450-8155-A576FFDA0E50}" presName="vertSpace3" presStyleLbl="node1" presStyleIdx="1" presStyleCnt="3"/>
      <dgm:spPr/>
    </dgm:pt>
    <dgm:pt modelId="{5FF1F9C4-C675-4A2F-9A2E-DDA993A9B2DD}" type="pres">
      <dgm:prSet presAssocID="{086A0A7E-975E-4450-8155-A576FFDA0E50}" presName="circle3" presStyleLbl="node1" presStyleIdx="2" presStyleCnt="3"/>
      <dgm:spPr/>
    </dgm:pt>
    <dgm:pt modelId="{07098E58-6E1D-40EB-9659-DB4332B2B96A}" type="pres">
      <dgm:prSet presAssocID="{086A0A7E-975E-4450-8155-A576FFDA0E50}" presName="rect3" presStyleLbl="alignAcc1" presStyleIdx="2" presStyleCnt="3"/>
      <dgm:spPr/>
    </dgm:pt>
    <dgm:pt modelId="{78EBA565-8E9C-44B1-93B0-86BA8341637F}" type="pres">
      <dgm:prSet presAssocID="{0085ABB3-F37B-431B-B8BD-134674420802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91B88ED1-EA20-49D4-A5A2-6AD56D621C16}" type="pres">
      <dgm:prSet presAssocID="{0085ABB3-F37B-431B-B8BD-134674420802}" presName="rect1ChTx" presStyleLbl="alignAcc1" presStyleIdx="2" presStyleCnt="3">
        <dgm:presLayoutVars>
          <dgm:bulletEnabled val="1"/>
        </dgm:presLayoutVars>
      </dgm:prSet>
      <dgm:spPr/>
    </dgm:pt>
    <dgm:pt modelId="{7D55B4B9-317B-4B62-8A98-28CB7DBAE517}" type="pres">
      <dgm:prSet presAssocID="{EA80883C-C1F9-4C7A-B4A6-71D73017424E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C1B8F731-5156-4F2A-B69C-5759B19812FE}" type="pres">
      <dgm:prSet presAssocID="{EA80883C-C1F9-4C7A-B4A6-71D73017424E}" presName="rect2ChTx" presStyleLbl="alignAcc1" presStyleIdx="2" presStyleCnt="3">
        <dgm:presLayoutVars>
          <dgm:bulletEnabled val="1"/>
        </dgm:presLayoutVars>
      </dgm:prSet>
      <dgm:spPr/>
    </dgm:pt>
    <dgm:pt modelId="{BC7DF412-BF70-4D13-8AEA-AFCCA81917BC}" type="pres">
      <dgm:prSet presAssocID="{086A0A7E-975E-4450-8155-A576FFDA0E50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F768D1DC-FDF3-4551-BD56-560B3CCCA430}" type="pres">
      <dgm:prSet presAssocID="{086A0A7E-975E-4450-8155-A576FFDA0E50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85B94904-6B85-426B-8889-8CDEF035906A}" srcId="{0085ABB3-F37B-431B-B8BD-134674420802}" destId="{9D9B2396-6123-483C-8009-CEEBEF22989B}" srcOrd="2" destOrd="0" parTransId="{F1E43A15-4DE6-4F19-8101-F585637AF251}" sibTransId="{2702A6AD-8DB6-4839-AFB2-2EDAFE6F7C3C}"/>
    <dgm:cxn modelId="{5239FF13-2324-42CC-8538-D69AA5CCFE29}" srcId="{0085ABB3-F37B-431B-B8BD-134674420802}" destId="{B1643436-0E29-4DCD-B47E-F2163B5D1522}" srcOrd="1" destOrd="0" parTransId="{80C80DFB-C02B-4A3B-BE06-BEA94C78FED3}" sibTransId="{D9208C4E-60A1-49DA-80D2-D12C1541110F}"/>
    <dgm:cxn modelId="{F6A92D1B-5980-4058-9C47-8AB34873EECE}" type="presOf" srcId="{A2700045-3440-45B9-92CD-0F3EB9A2FA7E}" destId="{F768D1DC-FDF3-4551-BD56-560B3CCCA430}" srcOrd="0" destOrd="0" presId="urn:microsoft.com/office/officeart/2005/8/layout/target3"/>
    <dgm:cxn modelId="{9871103B-C72F-47B0-9192-FCCF39DBAB2A}" srcId="{0085ABB3-F37B-431B-B8BD-134674420802}" destId="{DF5838FD-917A-4D7A-80CE-3C1BBEA154C1}" srcOrd="3" destOrd="0" parTransId="{8E0D4C7E-8469-4EE1-97FF-370B1F70E361}" sibTransId="{5E10476F-13E9-4B4D-B6C4-C42221017EA2}"/>
    <dgm:cxn modelId="{2B069D40-0DE6-4A1F-867A-51C81E4B4702}" type="presOf" srcId="{9D9B2396-6123-483C-8009-CEEBEF22989B}" destId="{91B88ED1-EA20-49D4-A5A2-6AD56D621C16}" srcOrd="0" destOrd="2" presId="urn:microsoft.com/office/officeart/2005/8/layout/target3"/>
    <dgm:cxn modelId="{AD1C4048-141D-48FB-A065-4725E2A7455F}" srcId="{B5701C1D-1301-4122-8D1C-B5647D3F2530}" destId="{EA80883C-C1F9-4C7A-B4A6-71D73017424E}" srcOrd="1" destOrd="0" parTransId="{BF76B49B-2E16-4850-8DDE-E62822697243}" sibTransId="{D3F6C89E-DD25-412A-80BE-6745030B64C6}"/>
    <dgm:cxn modelId="{A8198C6B-7A6B-46ED-B103-5AEF8430BD3C}" type="presOf" srcId="{086A0A7E-975E-4450-8155-A576FFDA0E50}" destId="{07098E58-6E1D-40EB-9659-DB4332B2B96A}" srcOrd="0" destOrd="0" presId="urn:microsoft.com/office/officeart/2005/8/layout/target3"/>
    <dgm:cxn modelId="{941CAF6F-2C60-496E-A0F8-F5518F1CA04C}" type="presOf" srcId="{EA80883C-C1F9-4C7A-B4A6-71D73017424E}" destId="{B35ED1A8-EA9C-4864-B970-930016FE5CB8}" srcOrd="0" destOrd="0" presId="urn:microsoft.com/office/officeart/2005/8/layout/target3"/>
    <dgm:cxn modelId="{CDC7F658-54C7-469D-A646-63EF3DA797A5}" type="presOf" srcId="{DF5838FD-917A-4D7A-80CE-3C1BBEA154C1}" destId="{91B88ED1-EA20-49D4-A5A2-6AD56D621C16}" srcOrd="0" destOrd="3" presId="urn:microsoft.com/office/officeart/2005/8/layout/target3"/>
    <dgm:cxn modelId="{4A273399-8186-4B3E-A5A9-0070F33E730E}" type="presOf" srcId="{086A0A7E-975E-4450-8155-A576FFDA0E50}" destId="{BC7DF412-BF70-4D13-8AEA-AFCCA81917BC}" srcOrd="1" destOrd="0" presId="urn:microsoft.com/office/officeart/2005/8/layout/target3"/>
    <dgm:cxn modelId="{313BFA9F-734A-4E5F-BDA3-F73B72770958}" type="presOf" srcId="{74E22EBC-4084-4ED4-A8D6-77EB376FDA9A}" destId="{C1B8F731-5156-4F2A-B69C-5759B19812FE}" srcOrd="0" destOrd="1" presId="urn:microsoft.com/office/officeart/2005/8/layout/target3"/>
    <dgm:cxn modelId="{B072FCA9-5395-453A-8E57-C1EA4FD6613F}" srcId="{EA80883C-C1F9-4C7A-B4A6-71D73017424E}" destId="{74E22EBC-4084-4ED4-A8D6-77EB376FDA9A}" srcOrd="1" destOrd="0" parTransId="{9360E7FE-6CE1-44EB-9149-068AA36719B3}" sibTransId="{E0A1666F-0AFC-4665-9D9B-67BDBCE0B3D3}"/>
    <dgm:cxn modelId="{02DC28AC-5324-4E6C-9F2B-69CFA9B0A032}" srcId="{B5701C1D-1301-4122-8D1C-B5647D3F2530}" destId="{0085ABB3-F37B-431B-B8BD-134674420802}" srcOrd="0" destOrd="0" parTransId="{4D0959B9-5D2C-4E84-82C9-7014DFC9437D}" sibTransId="{B0320F2D-AE22-4BD4-A606-7F0326E59FCD}"/>
    <dgm:cxn modelId="{A10FDAAF-3531-40CF-97E0-31F4ED0DEA30}" type="presOf" srcId="{EA80883C-C1F9-4C7A-B4A6-71D73017424E}" destId="{7D55B4B9-317B-4B62-8A98-28CB7DBAE517}" srcOrd="1" destOrd="0" presId="urn:microsoft.com/office/officeart/2005/8/layout/target3"/>
    <dgm:cxn modelId="{085BEFB5-625C-438F-98C0-59752BD37C98}" srcId="{086A0A7E-975E-4450-8155-A576FFDA0E50}" destId="{A2700045-3440-45B9-92CD-0F3EB9A2FA7E}" srcOrd="0" destOrd="0" parTransId="{7BAC0239-BBA8-4E65-BE44-9350E0069F9E}" sibTransId="{4451A439-5266-47C4-8AED-E64F72C5BCF9}"/>
    <dgm:cxn modelId="{7031C9B8-0B7C-426F-8289-C8F2F777DBF2}" type="presOf" srcId="{0085ABB3-F37B-431B-B8BD-134674420802}" destId="{78EBA565-8E9C-44B1-93B0-86BA8341637F}" srcOrd="1" destOrd="0" presId="urn:microsoft.com/office/officeart/2005/8/layout/target3"/>
    <dgm:cxn modelId="{1BF0D5BA-CE04-4F3E-B1A5-EDBA06145814}" type="presOf" srcId="{3205FB92-3650-40CF-9009-AAA72685F4F8}" destId="{C1B8F731-5156-4F2A-B69C-5759B19812FE}" srcOrd="0" destOrd="0" presId="urn:microsoft.com/office/officeart/2005/8/layout/target3"/>
    <dgm:cxn modelId="{0D4BEDD4-7918-4594-A052-427F9D35B651}" type="presOf" srcId="{B56E469C-5AA6-4E21-8307-36D96717FEEC}" destId="{91B88ED1-EA20-49D4-A5A2-6AD56D621C16}" srcOrd="0" destOrd="0" presId="urn:microsoft.com/office/officeart/2005/8/layout/target3"/>
    <dgm:cxn modelId="{B87476E0-B5D2-45FE-87F6-93C28B04FADD}" type="presOf" srcId="{B5701C1D-1301-4122-8D1C-B5647D3F2530}" destId="{9649C25D-A506-445E-A39D-DE1D8BE9C94C}" srcOrd="0" destOrd="0" presId="urn:microsoft.com/office/officeart/2005/8/layout/target3"/>
    <dgm:cxn modelId="{C1EC65E2-6500-486F-A082-FF930FDF5DD4}" type="presOf" srcId="{0085ABB3-F37B-431B-B8BD-134674420802}" destId="{8632985E-4758-4C80-857D-0646BEC6B2D2}" srcOrd="0" destOrd="0" presId="urn:microsoft.com/office/officeart/2005/8/layout/target3"/>
    <dgm:cxn modelId="{A00746E8-382D-4667-932F-08D0C2D7A9E7}" type="presOf" srcId="{B1643436-0E29-4DCD-B47E-F2163B5D1522}" destId="{91B88ED1-EA20-49D4-A5A2-6AD56D621C16}" srcOrd="0" destOrd="1" presId="urn:microsoft.com/office/officeart/2005/8/layout/target3"/>
    <dgm:cxn modelId="{10ADCBEA-5790-4CE8-87DE-04C252E66647}" srcId="{B5701C1D-1301-4122-8D1C-B5647D3F2530}" destId="{086A0A7E-975E-4450-8155-A576FFDA0E50}" srcOrd="2" destOrd="0" parTransId="{7076A9BD-8E54-458A-A4B6-B9424CE552F8}" sibTransId="{EE98FDDF-4252-42CB-99A8-E837141B819E}"/>
    <dgm:cxn modelId="{949C47F0-372B-48EC-B982-E50DB57E4073}" srcId="{0085ABB3-F37B-431B-B8BD-134674420802}" destId="{B56E469C-5AA6-4E21-8307-36D96717FEEC}" srcOrd="0" destOrd="0" parTransId="{D12A4CF7-3F57-4D37-AF1D-B5D14CB2EE8B}" sibTransId="{0B7D9A1C-ED15-49D1-9C39-B1C086013EB6}"/>
    <dgm:cxn modelId="{18C020FC-BAA1-4B02-8A2D-B6E0F34E716E}" srcId="{EA80883C-C1F9-4C7A-B4A6-71D73017424E}" destId="{3205FB92-3650-40CF-9009-AAA72685F4F8}" srcOrd="0" destOrd="0" parTransId="{5F1ED312-829D-4C5E-BBAC-D368252E19A1}" sibTransId="{43C2C450-5812-44C8-84B6-24B9337C3573}"/>
    <dgm:cxn modelId="{A69B526F-42DD-4ED4-9789-04FE3422F1E8}" type="presParOf" srcId="{9649C25D-A506-445E-A39D-DE1D8BE9C94C}" destId="{8E8857F8-FFE2-4369-AE8A-EC25B7D42CC7}" srcOrd="0" destOrd="0" presId="urn:microsoft.com/office/officeart/2005/8/layout/target3"/>
    <dgm:cxn modelId="{25797899-6AD9-453C-9D03-E17F46B10361}" type="presParOf" srcId="{9649C25D-A506-445E-A39D-DE1D8BE9C94C}" destId="{3603BF18-FE21-45B4-93EE-0225E6EECAEA}" srcOrd="1" destOrd="0" presId="urn:microsoft.com/office/officeart/2005/8/layout/target3"/>
    <dgm:cxn modelId="{54B27190-1F10-4268-87ED-0503B2E16BE6}" type="presParOf" srcId="{9649C25D-A506-445E-A39D-DE1D8BE9C94C}" destId="{8632985E-4758-4C80-857D-0646BEC6B2D2}" srcOrd="2" destOrd="0" presId="urn:microsoft.com/office/officeart/2005/8/layout/target3"/>
    <dgm:cxn modelId="{22BD154B-E725-45B3-B0E4-A3FA872123F3}" type="presParOf" srcId="{9649C25D-A506-445E-A39D-DE1D8BE9C94C}" destId="{D1E76650-A220-4E9B-A8EA-85D15F6A722C}" srcOrd="3" destOrd="0" presId="urn:microsoft.com/office/officeart/2005/8/layout/target3"/>
    <dgm:cxn modelId="{8882B5F7-E9C8-4CE1-9406-DE7B02E8BEC1}" type="presParOf" srcId="{9649C25D-A506-445E-A39D-DE1D8BE9C94C}" destId="{6B881F82-28C9-4700-9E37-AB3E1BC52F45}" srcOrd="4" destOrd="0" presId="urn:microsoft.com/office/officeart/2005/8/layout/target3"/>
    <dgm:cxn modelId="{626FD28C-A1E4-4765-A801-A66A7E4362F8}" type="presParOf" srcId="{9649C25D-A506-445E-A39D-DE1D8BE9C94C}" destId="{B35ED1A8-EA9C-4864-B970-930016FE5CB8}" srcOrd="5" destOrd="0" presId="urn:microsoft.com/office/officeart/2005/8/layout/target3"/>
    <dgm:cxn modelId="{E5897300-07D5-4C00-A383-20EE8CF8C052}" type="presParOf" srcId="{9649C25D-A506-445E-A39D-DE1D8BE9C94C}" destId="{4852338D-C81B-4618-99AC-8D4A514EBC0F}" srcOrd="6" destOrd="0" presId="urn:microsoft.com/office/officeart/2005/8/layout/target3"/>
    <dgm:cxn modelId="{BB40426A-E2FE-4CF0-8CD2-EC8B395B7580}" type="presParOf" srcId="{9649C25D-A506-445E-A39D-DE1D8BE9C94C}" destId="{5FF1F9C4-C675-4A2F-9A2E-DDA993A9B2DD}" srcOrd="7" destOrd="0" presId="urn:microsoft.com/office/officeart/2005/8/layout/target3"/>
    <dgm:cxn modelId="{58AD2F2A-14F0-44EC-B889-B71117975A2C}" type="presParOf" srcId="{9649C25D-A506-445E-A39D-DE1D8BE9C94C}" destId="{07098E58-6E1D-40EB-9659-DB4332B2B96A}" srcOrd="8" destOrd="0" presId="urn:microsoft.com/office/officeart/2005/8/layout/target3"/>
    <dgm:cxn modelId="{03A12EBC-AA17-4AB0-8AA0-6AEC2189F3E8}" type="presParOf" srcId="{9649C25D-A506-445E-A39D-DE1D8BE9C94C}" destId="{78EBA565-8E9C-44B1-93B0-86BA8341637F}" srcOrd="9" destOrd="0" presId="urn:microsoft.com/office/officeart/2005/8/layout/target3"/>
    <dgm:cxn modelId="{AE31BBD7-4A46-47FC-A951-4DDC36470A41}" type="presParOf" srcId="{9649C25D-A506-445E-A39D-DE1D8BE9C94C}" destId="{91B88ED1-EA20-49D4-A5A2-6AD56D621C16}" srcOrd="10" destOrd="0" presId="urn:microsoft.com/office/officeart/2005/8/layout/target3"/>
    <dgm:cxn modelId="{757E5A4D-77D5-45E8-B37C-941A6D0EEDFF}" type="presParOf" srcId="{9649C25D-A506-445E-A39D-DE1D8BE9C94C}" destId="{7D55B4B9-317B-4B62-8A98-28CB7DBAE517}" srcOrd="11" destOrd="0" presId="urn:microsoft.com/office/officeart/2005/8/layout/target3"/>
    <dgm:cxn modelId="{841CCF7E-72E2-43F5-91CA-24AE6E17F13A}" type="presParOf" srcId="{9649C25D-A506-445E-A39D-DE1D8BE9C94C}" destId="{C1B8F731-5156-4F2A-B69C-5759B19812FE}" srcOrd="12" destOrd="0" presId="urn:microsoft.com/office/officeart/2005/8/layout/target3"/>
    <dgm:cxn modelId="{B8296521-2AF6-4DF6-9440-1F55E59B56C9}" type="presParOf" srcId="{9649C25D-A506-445E-A39D-DE1D8BE9C94C}" destId="{BC7DF412-BF70-4D13-8AEA-AFCCA81917BC}" srcOrd="13" destOrd="0" presId="urn:microsoft.com/office/officeart/2005/8/layout/target3"/>
    <dgm:cxn modelId="{83B298D4-3092-4A7C-B51D-F890A3EB2EFA}" type="presParOf" srcId="{9649C25D-A506-445E-A39D-DE1D8BE9C94C}" destId="{F768D1DC-FDF3-4551-BD56-560B3CCCA430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701C1D-1301-4122-8D1C-B5647D3F2530}" type="doc">
      <dgm:prSet loTypeId="urn:microsoft.com/office/officeart/2005/8/layout/target3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085ABB3-F37B-431B-B8BD-134674420802}">
      <dgm:prSet phldrT="[Texto]"/>
      <dgm:spPr/>
      <dgm:t>
        <a:bodyPr/>
        <a:lstStyle/>
        <a:p>
          <a:r>
            <a:rPr lang="pt-BR" dirty="0"/>
            <a:t>PRIORIDADE ALTA</a:t>
          </a:r>
        </a:p>
      </dgm:t>
    </dgm:pt>
    <dgm:pt modelId="{4D0959B9-5D2C-4E84-82C9-7014DFC9437D}" type="parTrans" cxnId="{02DC28AC-5324-4E6C-9F2B-69CFA9B0A032}">
      <dgm:prSet/>
      <dgm:spPr/>
      <dgm:t>
        <a:bodyPr/>
        <a:lstStyle/>
        <a:p>
          <a:endParaRPr lang="pt-BR"/>
        </a:p>
      </dgm:t>
    </dgm:pt>
    <dgm:pt modelId="{B0320F2D-AE22-4BD4-A606-7F0326E59FCD}" type="sibTrans" cxnId="{02DC28AC-5324-4E6C-9F2B-69CFA9B0A032}">
      <dgm:prSet/>
      <dgm:spPr/>
      <dgm:t>
        <a:bodyPr/>
        <a:lstStyle/>
        <a:p>
          <a:endParaRPr lang="pt-BR"/>
        </a:p>
      </dgm:t>
    </dgm:pt>
    <dgm:pt modelId="{B56E469C-5AA6-4E21-8307-36D96717FEEC}">
      <dgm:prSet phldrT="[Texto]" custT="1"/>
      <dgm:spPr/>
      <dgm:t>
        <a:bodyPr/>
        <a:lstStyle/>
        <a:p>
          <a:r>
            <a:rPr lang="pt-BR" sz="1400" dirty="0"/>
            <a:t>Publicado em um ambiente acessível na Internet (GitHub </a:t>
          </a:r>
          <a:r>
            <a:rPr lang="pt-BR" sz="1400" dirty="0" err="1"/>
            <a:t>Pages</a:t>
          </a:r>
          <a:r>
            <a:rPr lang="pt-BR" sz="1400" dirty="0"/>
            <a:t>);</a:t>
          </a:r>
        </a:p>
      </dgm:t>
    </dgm:pt>
    <dgm:pt modelId="{D12A4CF7-3F57-4D37-AF1D-B5D14CB2EE8B}" type="parTrans" cxnId="{949C47F0-372B-48EC-B982-E50DB57E4073}">
      <dgm:prSet/>
      <dgm:spPr/>
      <dgm:t>
        <a:bodyPr/>
        <a:lstStyle/>
        <a:p>
          <a:endParaRPr lang="pt-BR"/>
        </a:p>
      </dgm:t>
    </dgm:pt>
    <dgm:pt modelId="{0B7D9A1C-ED15-49D1-9C39-B1C086013EB6}" type="sibTrans" cxnId="{949C47F0-372B-48EC-B982-E50DB57E4073}">
      <dgm:prSet/>
      <dgm:spPr/>
      <dgm:t>
        <a:bodyPr/>
        <a:lstStyle/>
        <a:p>
          <a:endParaRPr lang="pt-BR"/>
        </a:p>
      </dgm:t>
    </dgm:pt>
    <dgm:pt modelId="{DF5838FD-917A-4D7A-80CE-3C1BBEA154C1}">
      <dgm:prSet phldrT="[Texto]" custT="1"/>
      <dgm:spPr/>
      <dgm:t>
        <a:bodyPr/>
        <a:lstStyle/>
        <a:p>
          <a:r>
            <a:rPr lang="pt-BR" sz="1400" dirty="0"/>
            <a:t>Compatível com os principais navegadores do mercado (Google Chrome, Firefox, Microsoft Edge).</a:t>
          </a:r>
        </a:p>
      </dgm:t>
    </dgm:pt>
    <dgm:pt modelId="{8E0D4C7E-8469-4EE1-97FF-370B1F70E361}" type="parTrans" cxnId="{9871103B-C72F-47B0-9192-FCCF39DBAB2A}">
      <dgm:prSet/>
      <dgm:spPr/>
      <dgm:t>
        <a:bodyPr/>
        <a:lstStyle/>
        <a:p>
          <a:endParaRPr lang="pt-BR"/>
        </a:p>
      </dgm:t>
    </dgm:pt>
    <dgm:pt modelId="{5E10476F-13E9-4B4D-B6C4-C42221017EA2}" type="sibTrans" cxnId="{9871103B-C72F-47B0-9192-FCCF39DBAB2A}">
      <dgm:prSet/>
      <dgm:spPr/>
      <dgm:t>
        <a:bodyPr/>
        <a:lstStyle/>
        <a:p>
          <a:endParaRPr lang="pt-BR"/>
        </a:p>
      </dgm:t>
    </dgm:pt>
    <dgm:pt modelId="{3205FB92-3650-40CF-9009-AAA72685F4F8}">
      <dgm:prSet phldrT="[Texto]" custT="1"/>
      <dgm:spPr/>
      <dgm:t>
        <a:bodyPr/>
        <a:lstStyle/>
        <a:p>
          <a:r>
            <a:rPr lang="pt-BR" sz="4700" dirty="0"/>
            <a:t>PRIORIDADE MÉDIA</a:t>
          </a:r>
        </a:p>
      </dgm:t>
    </dgm:pt>
    <dgm:pt modelId="{5F1ED312-829D-4C5E-BBAC-D368252E19A1}" type="parTrans" cxnId="{18C020FC-BAA1-4B02-8A2D-B6E0F34E716E}">
      <dgm:prSet/>
      <dgm:spPr/>
      <dgm:t>
        <a:bodyPr/>
        <a:lstStyle/>
        <a:p>
          <a:endParaRPr lang="pt-BR"/>
        </a:p>
      </dgm:t>
    </dgm:pt>
    <dgm:pt modelId="{43C2C450-5812-44C8-84B6-24B9337C3573}" type="sibTrans" cxnId="{18C020FC-BAA1-4B02-8A2D-B6E0F34E716E}">
      <dgm:prSet/>
      <dgm:spPr/>
      <dgm:t>
        <a:bodyPr/>
        <a:lstStyle/>
        <a:p>
          <a:endParaRPr lang="pt-BR"/>
        </a:p>
      </dgm:t>
    </dgm:pt>
    <dgm:pt modelId="{74E22EBC-4084-4ED4-A8D6-77EB376FDA9A}">
      <dgm:prSet phldrT="[Texto]" custT="1"/>
      <dgm:spPr/>
      <dgm:t>
        <a:bodyPr/>
        <a:lstStyle/>
        <a:p>
          <a:r>
            <a:rPr lang="pt-BR" sz="1400" dirty="0"/>
            <a:t>O arquivo HTML deve apresentar a </a:t>
          </a:r>
          <a:r>
            <a:rPr lang="pt-BR" sz="1400" dirty="0" err="1"/>
            <a:t>tag</a:t>
          </a:r>
          <a:r>
            <a:rPr lang="pt-BR" sz="1400" dirty="0"/>
            <a:t> &lt;</a:t>
          </a:r>
          <a:r>
            <a:rPr lang="pt-BR" sz="1400" dirty="0" err="1"/>
            <a:t>img</a:t>
          </a:r>
          <a:r>
            <a:rPr lang="pt-BR" sz="1400" dirty="0"/>
            <a:t> </a:t>
          </a:r>
          <a:r>
            <a:rPr lang="pt-BR" sz="1400" dirty="0" err="1"/>
            <a:t>alt</a:t>
          </a:r>
          <a:r>
            <a:rPr lang="pt-BR" sz="1400" dirty="0"/>
            <a:t>&gt;, que mostra a descrição da imagem;</a:t>
          </a:r>
        </a:p>
      </dgm:t>
    </dgm:pt>
    <dgm:pt modelId="{9360E7FE-6CE1-44EB-9149-068AA36719B3}" type="parTrans" cxnId="{B072FCA9-5395-453A-8E57-C1EA4FD6613F}">
      <dgm:prSet/>
      <dgm:spPr/>
      <dgm:t>
        <a:bodyPr/>
        <a:lstStyle/>
        <a:p>
          <a:endParaRPr lang="pt-BR"/>
        </a:p>
      </dgm:t>
    </dgm:pt>
    <dgm:pt modelId="{E0A1666F-0AFC-4665-9D9B-67BDBCE0B3D3}" type="sibTrans" cxnId="{B072FCA9-5395-453A-8E57-C1EA4FD6613F}">
      <dgm:prSet/>
      <dgm:spPr/>
      <dgm:t>
        <a:bodyPr/>
        <a:lstStyle/>
        <a:p>
          <a:endParaRPr lang="pt-BR"/>
        </a:p>
      </dgm:t>
    </dgm:pt>
    <dgm:pt modelId="{B1643436-0E29-4DCD-B47E-F2163B5D1522}">
      <dgm:prSet phldrT="[Texto]" custT="1"/>
      <dgm:spPr/>
      <dgm:t>
        <a:bodyPr/>
        <a:lstStyle/>
        <a:p>
          <a:r>
            <a:rPr lang="pt-BR" sz="1400" dirty="0"/>
            <a:t>Responsivo permitindo a visualização em um celular, desktop, tablet;</a:t>
          </a:r>
        </a:p>
      </dgm:t>
    </dgm:pt>
    <dgm:pt modelId="{80C80DFB-C02B-4A3B-BE06-BEA94C78FED3}" type="parTrans" cxnId="{5239FF13-2324-42CC-8538-D69AA5CCFE29}">
      <dgm:prSet/>
      <dgm:spPr/>
      <dgm:t>
        <a:bodyPr/>
        <a:lstStyle/>
        <a:p>
          <a:endParaRPr lang="pt-BR"/>
        </a:p>
      </dgm:t>
    </dgm:pt>
    <dgm:pt modelId="{D9208C4E-60A1-49DA-80D2-D12C1541110F}" type="sibTrans" cxnId="{5239FF13-2324-42CC-8538-D69AA5CCFE29}">
      <dgm:prSet/>
      <dgm:spPr/>
      <dgm:t>
        <a:bodyPr/>
        <a:lstStyle/>
        <a:p>
          <a:endParaRPr lang="pt-BR"/>
        </a:p>
      </dgm:t>
    </dgm:pt>
    <dgm:pt modelId="{4EB2BD08-6B9D-47B1-8F6A-008F5A5804A3}">
      <dgm:prSet phldrT="[Texto]" custT="1"/>
      <dgm:spPr/>
      <dgm:t>
        <a:bodyPr/>
        <a:lstStyle/>
        <a:p>
          <a:r>
            <a:rPr lang="pt-BR" sz="1400" dirty="0"/>
            <a:t>Arquivo de HTML com </a:t>
          </a:r>
          <a:r>
            <a:rPr lang="pt-BR" sz="1400" dirty="0" err="1"/>
            <a:t>tags</a:t>
          </a:r>
          <a:r>
            <a:rPr lang="pt-BR" sz="1400" dirty="0"/>
            <a:t> semânticas: &lt;</a:t>
          </a:r>
          <a:r>
            <a:rPr lang="pt-BR" sz="1400" dirty="0" err="1"/>
            <a:t>nav</a:t>
          </a:r>
          <a:r>
            <a:rPr lang="pt-BR" sz="1400" dirty="0"/>
            <a:t>&gt; /&lt;header&gt; /&lt;</a:t>
          </a:r>
          <a:r>
            <a:rPr lang="pt-BR" sz="1400" dirty="0" err="1"/>
            <a:t>section</a:t>
          </a:r>
          <a:r>
            <a:rPr lang="pt-BR" sz="1400" dirty="0"/>
            <a:t>&gt; /&lt;</a:t>
          </a:r>
          <a:r>
            <a:rPr lang="pt-BR" sz="1400" dirty="0" err="1"/>
            <a:t>main</a:t>
          </a:r>
          <a:r>
            <a:rPr lang="pt-BR" sz="1400" dirty="0"/>
            <a:t>&gt; /&lt;</a:t>
          </a:r>
          <a:r>
            <a:rPr lang="pt-BR" sz="1400" dirty="0" err="1"/>
            <a:t>section</a:t>
          </a:r>
          <a:r>
            <a:rPr lang="pt-BR" sz="1400" dirty="0"/>
            <a:t>&gt; ... Tornando o código mais claro para os leitores de tela localizarem um conteúdo;</a:t>
          </a:r>
        </a:p>
      </dgm:t>
    </dgm:pt>
    <dgm:pt modelId="{B45A23F6-C333-4DCC-AE61-ECFD226F9E0E}" type="parTrans" cxnId="{971F9CDA-3153-4E5D-A28B-F362320A02DC}">
      <dgm:prSet/>
      <dgm:spPr/>
      <dgm:t>
        <a:bodyPr/>
        <a:lstStyle/>
        <a:p>
          <a:endParaRPr lang="pt-BR"/>
        </a:p>
      </dgm:t>
    </dgm:pt>
    <dgm:pt modelId="{854A5551-47A8-4986-9B52-9E2F73965BAB}" type="sibTrans" cxnId="{971F9CDA-3153-4E5D-A28B-F362320A02DC}">
      <dgm:prSet/>
      <dgm:spPr/>
      <dgm:t>
        <a:bodyPr/>
        <a:lstStyle/>
        <a:p>
          <a:endParaRPr lang="pt-BR"/>
        </a:p>
      </dgm:t>
    </dgm:pt>
    <dgm:pt modelId="{C7DBF994-482D-42E6-95A8-14D83535FB32}">
      <dgm:prSet phldrT="[Texto]" custT="1"/>
      <dgm:spPr/>
      <dgm:t>
        <a:bodyPr/>
        <a:lstStyle/>
        <a:p>
          <a:r>
            <a:rPr lang="pt-BR" sz="1400" dirty="0"/>
            <a:t>O desenvolvimento deve ser em HTML, CSS, Javascript, podendo utilizar frameworks.</a:t>
          </a:r>
        </a:p>
      </dgm:t>
    </dgm:pt>
    <dgm:pt modelId="{44BEF9DE-2680-413C-91E8-6449AD73E5DB}" type="parTrans" cxnId="{D0BE2B6E-1243-4DF1-B747-819967313528}">
      <dgm:prSet/>
      <dgm:spPr/>
      <dgm:t>
        <a:bodyPr/>
        <a:lstStyle/>
        <a:p>
          <a:endParaRPr lang="pt-BR"/>
        </a:p>
      </dgm:t>
    </dgm:pt>
    <dgm:pt modelId="{BC412D2F-10CF-4851-90F1-1FADE698F940}" type="sibTrans" cxnId="{D0BE2B6E-1243-4DF1-B747-819967313528}">
      <dgm:prSet/>
      <dgm:spPr/>
      <dgm:t>
        <a:bodyPr/>
        <a:lstStyle/>
        <a:p>
          <a:endParaRPr lang="pt-BR"/>
        </a:p>
      </dgm:t>
    </dgm:pt>
    <dgm:pt modelId="{D8C48336-CCDB-4D11-863E-240C26861BEF}">
      <dgm:prSet phldrT="[Texto]" custT="1"/>
      <dgm:spPr/>
      <dgm:t>
        <a:bodyPr/>
        <a:lstStyle/>
        <a:p>
          <a:r>
            <a:rPr lang="pt-BR" sz="1400" dirty="0"/>
            <a:t>Bom nível de contraste entre os elementos da tela;</a:t>
          </a:r>
        </a:p>
      </dgm:t>
    </dgm:pt>
    <dgm:pt modelId="{55AF437C-2D05-4AC1-B888-CC3F3D177DDC}" type="parTrans" cxnId="{B04F79FE-D3D0-4168-91E8-B6F55E6CF8B8}">
      <dgm:prSet/>
      <dgm:spPr/>
      <dgm:t>
        <a:bodyPr/>
        <a:lstStyle/>
        <a:p>
          <a:endParaRPr lang="pt-BR"/>
        </a:p>
      </dgm:t>
    </dgm:pt>
    <dgm:pt modelId="{3328AE02-DF39-4C4E-8688-4239AB677BA5}" type="sibTrans" cxnId="{B04F79FE-D3D0-4168-91E8-B6F55E6CF8B8}">
      <dgm:prSet/>
      <dgm:spPr/>
      <dgm:t>
        <a:bodyPr/>
        <a:lstStyle/>
        <a:p>
          <a:endParaRPr lang="pt-BR"/>
        </a:p>
      </dgm:t>
    </dgm:pt>
    <dgm:pt modelId="{9649C25D-A506-445E-A39D-DE1D8BE9C94C}" type="pres">
      <dgm:prSet presAssocID="{B5701C1D-1301-4122-8D1C-B5647D3F2530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8E8857F8-FFE2-4369-AE8A-EC25B7D42CC7}" type="pres">
      <dgm:prSet presAssocID="{0085ABB3-F37B-431B-B8BD-134674420802}" presName="circle1" presStyleLbl="node1" presStyleIdx="0" presStyleCnt="2"/>
      <dgm:spPr/>
    </dgm:pt>
    <dgm:pt modelId="{3603BF18-FE21-45B4-93EE-0225E6EECAEA}" type="pres">
      <dgm:prSet presAssocID="{0085ABB3-F37B-431B-B8BD-134674420802}" presName="space" presStyleCnt="0"/>
      <dgm:spPr/>
    </dgm:pt>
    <dgm:pt modelId="{8632985E-4758-4C80-857D-0646BEC6B2D2}" type="pres">
      <dgm:prSet presAssocID="{0085ABB3-F37B-431B-B8BD-134674420802}" presName="rect1" presStyleLbl="alignAcc1" presStyleIdx="0" presStyleCnt="2"/>
      <dgm:spPr/>
    </dgm:pt>
    <dgm:pt modelId="{2273E2E9-7B71-4618-A1B8-63A9CCFD8FF7}" type="pres">
      <dgm:prSet presAssocID="{3205FB92-3650-40CF-9009-AAA72685F4F8}" presName="vertSpace2" presStyleLbl="node1" presStyleIdx="0" presStyleCnt="2"/>
      <dgm:spPr/>
    </dgm:pt>
    <dgm:pt modelId="{E89DAF18-50B7-47F7-AA59-0D8F692A19AA}" type="pres">
      <dgm:prSet presAssocID="{3205FB92-3650-40CF-9009-AAA72685F4F8}" presName="circle2" presStyleLbl="node1" presStyleIdx="1" presStyleCnt="2"/>
      <dgm:spPr/>
    </dgm:pt>
    <dgm:pt modelId="{6A6665AD-C97B-46B8-8F48-73DCE368E8E7}" type="pres">
      <dgm:prSet presAssocID="{3205FB92-3650-40CF-9009-AAA72685F4F8}" presName="rect2" presStyleLbl="alignAcc1" presStyleIdx="1" presStyleCnt="2"/>
      <dgm:spPr/>
    </dgm:pt>
    <dgm:pt modelId="{78EBA565-8E9C-44B1-93B0-86BA8341637F}" type="pres">
      <dgm:prSet presAssocID="{0085ABB3-F37B-431B-B8BD-134674420802}" presName="rect1ParTx" presStyleLbl="alignAcc1" presStyleIdx="1" presStyleCnt="2">
        <dgm:presLayoutVars>
          <dgm:chMax val="1"/>
          <dgm:bulletEnabled val="1"/>
        </dgm:presLayoutVars>
      </dgm:prSet>
      <dgm:spPr/>
    </dgm:pt>
    <dgm:pt modelId="{91B88ED1-EA20-49D4-A5A2-6AD56D621C16}" type="pres">
      <dgm:prSet presAssocID="{0085ABB3-F37B-431B-B8BD-134674420802}" presName="rect1ChTx" presStyleLbl="alignAcc1" presStyleIdx="1" presStyleCnt="2">
        <dgm:presLayoutVars>
          <dgm:bulletEnabled val="1"/>
        </dgm:presLayoutVars>
      </dgm:prSet>
      <dgm:spPr/>
    </dgm:pt>
    <dgm:pt modelId="{D57647CF-A8FB-4560-8E8B-0116C700D099}" type="pres">
      <dgm:prSet presAssocID="{3205FB92-3650-40CF-9009-AAA72685F4F8}" presName="rect2ParTx" presStyleLbl="alignAcc1" presStyleIdx="1" presStyleCnt="2">
        <dgm:presLayoutVars>
          <dgm:chMax val="1"/>
          <dgm:bulletEnabled val="1"/>
        </dgm:presLayoutVars>
      </dgm:prSet>
      <dgm:spPr/>
    </dgm:pt>
    <dgm:pt modelId="{EB98269F-43CB-4282-9610-61382D4159C5}" type="pres">
      <dgm:prSet presAssocID="{3205FB92-3650-40CF-9009-AAA72685F4F8}" presName="rect2ChTx" presStyleLbl="alignAcc1" presStyleIdx="1" presStyleCnt="2">
        <dgm:presLayoutVars>
          <dgm:bulletEnabled val="1"/>
        </dgm:presLayoutVars>
      </dgm:prSet>
      <dgm:spPr/>
    </dgm:pt>
  </dgm:ptLst>
  <dgm:cxnLst>
    <dgm:cxn modelId="{4770B406-DA28-4511-895C-74CE6663E34A}" type="presOf" srcId="{4EB2BD08-6B9D-47B1-8F6A-008F5A5804A3}" destId="{EB98269F-43CB-4282-9610-61382D4159C5}" srcOrd="0" destOrd="1" presId="urn:microsoft.com/office/officeart/2005/8/layout/target3"/>
    <dgm:cxn modelId="{CBF8F511-964B-425C-A395-784755C3B1A2}" type="presOf" srcId="{3205FB92-3650-40CF-9009-AAA72685F4F8}" destId="{6A6665AD-C97B-46B8-8F48-73DCE368E8E7}" srcOrd="0" destOrd="0" presId="urn:microsoft.com/office/officeart/2005/8/layout/target3"/>
    <dgm:cxn modelId="{5239FF13-2324-42CC-8538-D69AA5CCFE29}" srcId="{0085ABB3-F37B-431B-B8BD-134674420802}" destId="{B1643436-0E29-4DCD-B47E-F2163B5D1522}" srcOrd="1" destOrd="0" parTransId="{80C80DFB-C02B-4A3B-BE06-BEA94C78FED3}" sibTransId="{D9208C4E-60A1-49DA-80D2-D12C1541110F}"/>
    <dgm:cxn modelId="{9871103B-C72F-47B0-9192-FCCF39DBAB2A}" srcId="{0085ABB3-F37B-431B-B8BD-134674420802}" destId="{DF5838FD-917A-4D7A-80CE-3C1BBEA154C1}" srcOrd="2" destOrd="0" parTransId="{8E0D4C7E-8469-4EE1-97FF-370B1F70E361}" sibTransId="{5E10476F-13E9-4B4D-B6C4-C42221017EA2}"/>
    <dgm:cxn modelId="{E37A8F44-9656-4585-BB3C-9191D6654E11}" type="presOf" srcId="{74E22EBC-4084-4ED4-A8D6-77EB376FDA9A}" destId="{EB98269F-43CB-4282-9610-61382D4159C5}" srcOrd="0" destOrd="0" presId="urn:microsoft.com/office/officeart/2005/8/layout/target3"/>
    <dgm:cxn modelId="{7153F06D-0E76-4E7E-BBB0-123CEE9FD2FD}" type="presOf" srcId="{D8C48336-CCDB-4D11-863E-240C26861BEF}" destId="{EB98269F-43CB-4282-9610-61382D4159C5}" srcOrd="0" destOrd="2" presId="urn:microsoft.com/office/officeart/2005/8/layout/target3"/>
    <dgm:cxn modelId="{D0BE2B6E-1243-4DF1-B747-819967313528}" srcId="{3205FB92-3650-40CF-9009-AAA72685F4F8}" destId="{C7DBF994-482D-42E6-95A8-14D83535FB32}" srcOrd="3" destOrd="0" parTransId="{44BEF9DE-2680-413C-91E8-6449AD73E5DB}" sibTransId="{BC412D2F-10CF-4851-90F1-1FADE698F940}"/>
    <dgm:cxn modelId="{CDC7F658-54C7-469D-A646-63EF3DA797A5}" type="presOf" srcId="{DF5838FD-917A-4D7A-80CE-3C1BBEA154C1}" destId="{91B88ED1-EA20-49D4-A5A2-6AD56D621C16}" srcOrd="0" destOrd="2" presId="urn:microsoft.com/office/officeart/2005/8/layout/target3"/>
    <dgm:cxn modelId="{98C70794-C8D9-4D43-9810-7914C0898DF6}" type="presOf" srcId="{C7DBF994-482D-42E6-95A8-14D83535FB32}" destId="{EB98269F-43CB-4282-9610-61382D4159C5}" srcOrd="0" destOrd="3" presId="urn:microsoft.com/office/officeart/2005/8/layout/target3"/>
    <dgm:cxn modelId="{BFBC7698-A652-4DAD-BE76-A5138909F4D5}" type="presOf" srcId="{3205FB92-3650-40CF-9009-AAA72685F4F8}" destId="{D57647CF-A8FB-4560-8E8B-0116C700D099}" srcOrd="1" destOrd="0" presId="urn:microsoft.com/office/officeart/2005/8/layout/target3"/>
    <dgm:cxn modelId="{B072FCA9-5395-453A-8E57-C1EA4FD6613F}" srcId="{3205FB92-3650-40CF-9009-AAA72685F4F8}" destId="{74E22EBC-4084-4ED4-A8D6-77EB376FDA9A}" srcOrd="0" destOrd="0" parTransId="{9360E7FE-6CE1-44EB-9149-068AA36719B3}" sibTransId="{E0A1666F-0AFC-4665-9D9B-67BDBCE0B3D3}"/>
    <dgm:cxn modelId="{02DC28AC-5324-4E6C-9F2B-69CFA9B0A032}" srcId="{B5701C1D-1301-4122-8D1C-B5647D3F2530}" destId="{0085ABB3-F37B-431B-B8BD-134674420802}" srcOrd="0" destOrd="0" parTransId="{4D0959B9-5D2C-4E84-82C9-7014DFC9437D}" sibTransId="{B0320F2D-AE22-4BD4-A606-7F0326E59FCD}"/>
    <dgm:cxn modelId="{7031C9B8-0B7C-426F-8289-C8F2F777DBF2}" type="presOf" srcId="{0085ABB3-F37B-431B-B8BD-134674420802}" destId="{78EBA565-8E9C-44B1-93B0-86BA8341637F}" srcOrd="1" destOrd="0" presId="urn:microsoft.com/office/officeart/2005/8/layout/target3"/>
    <dgm:cxn modelId="{0D4BEDD4-7918-4594-A052-427F9D35B651}" type="presOf" srcId="{B56E469C-5AA6-4E21-8307-36D96717FEEC}" destId="{91B88ED1-EA20-49D4-A5A2-6AD56D621C16}" srcOrd="0" destOrd="0" presId="urn:microsoft.com/office/officeart/2005/8/layout/target3"/>
    <dgm:cxn modelId="{971F9CDA-3153-4E5D-A28B-F362320A02DC}" srcId="{3205FB92-3650-40CF-9009-AAA72685F4F8}" destId="{4EB2BD08-6B9D-47B1-8F6A-008F5A5804A3}" srcOrd="1" destOrd="0" parTransId="{B45A23F6-C333-4DCC-AE61-ECFD226F9E0E}" sibTransId="{854A5551-47A8-4986-9B52-9E2F73965BAB}"/>
    <dgm:cxn modelId="{B87476E0-B5D2-45FE-87F6-93C28B04FADD}" type="presOf" srcId="{B5701C1D-1301-4122-8D1C-B5647D3F2530}" destId="{9649C25D-A506-445E-A39D-DE1D8BE9C94C}" srcOrd="0" destOrd="0" presId="urn:microsoft.com/office/officeart/2005/8/layout/target3"/>
    <dgm:cxn modelId="{C1EC65E2-6500-486F-A082-FF930FDF5DD4}" type="presOf" srcId="{0085ABB3-F37B-431B-B8BD-134674420802}" destId="{8632985E-4758-4C80-857D-0646BEC6B2D2}" srcOrd="0" destOrd="0" presId="urn:microsoft.com/office/officeart/2005/8/layout/target3"/>
    <dgm:cxn modelId="{A00746E8-382D-4667-932F-08D0C2D7A9E7}" type="presOf" srcId="{B1643436-0E29-4DCD-B47E-F2163B5D1522}" destId="{91B88ED1-EA20-49D4-A5A2-6AD56D621C16}" srcOrd="0" destOrd="1" presId="urn:microsoft.com/office/officeart/2005/8/layout/target3"/>
    <dgm:cxn modelId="{949C47F0-372B-48EC-B982-E50DB57E4073}" srcId="{0085ABB3-F37B-431B-B8BD-134674420802}" destId="{B56E469C-5AA6-4E21-8307-36D96717FEEC}" srcOrd="0" destOrd="0" parTransId="{D12A4CF7-3F57-4D37-AF1D-B5D14CB2EE8B}" sibTransId="{0B7D9A1C-ED15-49D1-9C39-B1C086013EB6}"/>
    <dgm:cxn modelId="{18C020FC-BAA1-4B02-8A2D-B6E0F34E716E}" srcId="{B5701C1D-1301-4122-8D1C-B5647D3F2530}" destId="{3205FB92-3650-40CF-9009-AAA72685F4F8}" srcOrd="1" destOrd="0" parTransId="{5F1ED312-829D-4C5E-BBAC-D368252E19A1}" sibTransId="{43C2C450-5812-44C8-84B6-24B9337C3573}"/>
    <dgm:cxn modelId="{B04F79FE-D3D0-4168-91E8-B6F55E6CF8B8}" srcId="{3205FB92-3650-40CF-9009-AAA72685F4F8}" destId="{D8C48336-CCDB-4D11-863E-240C26861BEF}" srcOrd="2" destOrd="0" parTransId="{55AF437C-2D05-4AC1-B888-CC3F3D177DDC}" sibTransId="{3328AE02-DF39-4C4E-8688-4239AB677BA5}"/>
    <dgm:cxn modelId="{A69B526F-42DD-4ED4-9789-04FE3422F1E8}" type="presParOf" srcId="{9649C25D-A506-445E-A39D-DE1D8BE9C94C}" destId="{8E8857F8-FFE2-4369-AE8A-EC25B7D42CC7}" srcOrd="0" destOrd="0" presId="urn:microsoft.com/office/officeart/2005/8/layout/target3"/>
    <dgm:cxn modelId="{25797899-6AD9-453C-9D03-E17F46B10361}" type="presParOf" srcId="{9649C25D-A506-445E-A39D-DE1D8BE9C94C}" destId="{3603BF18-FE21-45B4-93EE-0225E6EECAEA}" srcOrd="1" destOrd="0" presId="urn:microsoft.com/office/officeart/2005/8/layout/target3"/>
    <dgm:cxn modelId="{54B27190-1F10-4268-87ED-0503B2E16BE6}" type="presParOf" srcId="{9649C25D-A506-445E-A39D-DE1D8BE9C94C}" destId="{8632985E-4758-4C80-857D-0646BEC6B2D2}" srcOrd="2" destOrd="0" presId="urn:microsoft.com/office/officeart/2005/8/layout/target3"/>
    <dgm:cxn modelId="{F394F0A2-87ED-46D4-937B-8EEF878EFC96}" type="presParOf" srcId="{9649C25D-A506-445E-A39D-DE1D8BE9C94C}" destId="{2273E2E9-7B71-4618-A1B8-63A9CCFD8FF7}" srcOrd="3" destOrd="0" presId="urn:microsoft.com/office/officeart/2005/8/layout/target3"/>
    <dgm:cxn modelId="{E0569C5A-2DE9-43E4-903A-39B4730D0EC3}" type="presParOf" srcId="{9649C25D-A506-445E-A39D-DE1D8BE9C94C}" destId="{E89DAF18-50B7-47F7-AA59-0D8F692A19AA}" srcOrd="4" destOrd="0" presId="urn:microsoft.com/office/officeart/2005/8/layout/target3"/>
    <dgm:cxn modelId="{FEBB5D4B-2F90-40D9-BFEA-6B2F206C8398}" type="presParOf" srcId="{9649C25D-A506-445E-A39D-DE1D8BE9C94C}" destId="{6A6665AD-C97B-46B8-8F48-73DCE368E8E7}" srcOrd="5" destOrd="0" presId="urn:microsoft.com/office/officeart/2005/8/layout/target3"/>
    <dgm:cxn modelId="{03A12EBC-AA17-4AB0-8AA0-6AEC2189F3E8}" type="presParOf" srcId="{9649C25D-A506-445E-A39D-DE1D8BE9C94C}" destId="{78EBA565-8E9C-44B1-93B0-86BA8341637F}" srcOrd="6" destOrd="0" presId="urn:microsoft.com/office/officeart/2005/8/layout/target3"/>
    <dgm:cxn modelId="{AE31BBD7-4A46-47FC-A951-4DDC36470A41}" type="presParOf" srcId="{9649C25D-A506-445E-A39D-DE1D8BE9C94C}" destId="{91B88ED1-EA20-49D4-A5A2-6AD56D621C16}" srcOrd="7" destOrd="0" presId="urn:microsoft.com/office/officeart/2005/8/layout/target3"/>
    <dgm:cxn modelId="{694916C6-9E4F-4FB3-BE3B-6EFFDBC17D8F}" type="presParOf" srcId="{9649C25D-A506-445E-A39D-DE1D8BE9C94C}" destId="{D57647CF-A8FB-4560-8E8B-0116C700D099}" srcOrd="8" destOrd="0" presId="urn:microsoft.com/office/officeart/2005/8/layout/target3"/>
    <dgm:cxn modelId="{F7E6E94B-5ECB-4265-A841-7BF8FE50BDC3}" type="presParOf" srcId="{9649C25D-A506-445E-A39D-DE1D8BE9C94C}" destId="{EB98269F-43CB-4282-9610-61382D4159C5}" srcOrd="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857F8-FFE2-4369-AE8A-EC25B7D42CC7}">
      <dsp:nvSpPr>
        <dsp:cNvPr id="0" name=""/>
        <dsp:cNvSpPr/>
      </dsp:nvSpPr>
      <dsp:spPr>
        <a:xfrm>
          <a:off x="0" y="0"/>
          <a:ext cx="4964705" cy="496470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2985E-4758-4C80-857D-0646BEC6B2D2}">
      <dsp:nvSpPr>
        <dsp:cNvPr id="0" name=""/>
        <dsp:cNvSpPr/>
      </dsp:nvSpPr>
      <dsp:spPr>
        <a:xfrm>
          <a:off x="2482352" y="0"/>
          <a:ext cx="7863741" cy="49647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PRIORIDADE ALTA</a:t>
          </a:r>
        </a:p>
      </dsp:txBody>
      <dsp:txXfrm>
        <a:off x="2482352" y="0"/>
        <a:ext cx="3931870" cy="1489414"/>
      </dsp:txXfrm>
    </dsp:sp>
    <dsp:sp modelId="{6B881F82-28C9-4700-9E37-AB3E1BC52F45}">
      <dsp:nvSpPr>
        <dsp:cNvPr id="0" name=""/>
        <dsp:cNvSpPr/>
      </dsp:nvSpPr>
      <dsp:spPr>
        <a:xfrm>
          <a:off x="868824" y="1489414"/>
          <a:ext cx="3227055" cy="322705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ED1A8-EA9C-4864-B970-930016FE5CB8}">
      <dsp:nvSpPr>
        <dsp:cNvPr id="0" name=""/>
        <dsp:cNvSpPr/>
      </dsp:nvSpPr>
      <dsp:spPr>
        <a:xfrm>
          <a:off x="2482352" y="1489414"/>
          <a:ext cx="7863741" cy="32270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PRIORIDADE MÉDIA</a:t>
          </a:r>
        </a:p>
      </dsp:txBody>
      <dsp:txXfrm>
        <a:off x="2482352" y="1489414"/>
        <a:ext cx="3931870" cy="1489409"/>
      </dsp:txXfrm>
    </dsp:sp>
    <dsp:sp modelId="{5FF1F9C4-C675-4A2F-9A2E-DDA993A9B2DD}">
      <dsp:nvSpPr>
        <dsp:cNvPr id="0" name=""/>
        <dsp:cNvSpPr/>
      </dsp:nvSpPr>
      <dsp:spPr>
        <a:xfrm>
          <a:off x="1737647" y="2978824"/>
          <a:ext cx="1489410" cy="148941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98E58-6E1D-40EB-9659-DB4332B2B96A}">
      <dsp:nvSpPr>
        <dsp:cNvPr id="0" name=""/>
        <dsp:cNvSpPr/>
      </dsp:nvSpPr>
      <dsp:spPr>
        <a:xfrm>
          <a:off x="2482352" y="2978824"/>
          <a:ext cx="7863741" cy="148941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PRIORIDADE BAIXA</a:t>
          </a:r>
        </a:p>
      </dsp:txBody>
      <dsp:txXfrm>
        <a:off x="2482352" y="2978824"/>
        <a:ext cx="3931870" cy="1489410"/>
      </dsp:txXfrm>
    </dsp:sp>
    <dsp:sp modelId="{91B88ED1-EA20-49D4-A5A2-6AD56D621C16}">
      <dsp:nvSpPr>
        <dsp:cNvPr id="0" name=""/>
        <dsp:cNvSpPr/>
      </dsp:nvSpPr>
      <dsp:spPr>
        <a:xfrm>
          <a:off x="6414223" y="0"/>
          <a:ext cx="3931870" cy="14894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Cabeçalho “Quem nós somos”;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Cadastro de médicos e atualização do mesmo;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Opção “esqueci minha senha”;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Filtros para pesquisa dos médicos;</a:t>
          </a:r>
        </a:p>
      </dsp:txBody>
      <dsp:txXfrm>
        <a:off x="6414223" y="0"/>
        <a:ext cx="3931870" cy="1489414"/>
      </dsp:txXfrm>
    </dsp:sp>
    <dsp:sp modelId="{C1B8F731-5156-4F2A-B69C-5759B19812FE}">
      <dsp:nvSpPr>
        <dsp:cNvPr id="0" name=""/>
        <dsp:cNvSpPr/>
      </dsp:nvSpPr>
      <dsp:spPr>
        <a:xfrm>
          <a:off x="6414223" y="1489414"/>
          <a:ext cx="3931870" cy="148940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Imagens que auxiliem o entendimento de conteúdo;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Aba com contatos do site, envio de mensagens e mapa com o endereço da empresa;</a:t>
          </a:r>
        </a:p>
      </dsp:txBody>
      <dsp:txXfrm>
        <a:off x="6414223" y="1489414"/>
        <a:ext cx="3931870" cy="1489409"/>
      </dsp:txXfrm>
    </dsp:sp>
    <dsp:sp modelId="{F768D1DC-FDF3-4551-BD56-560B3CCCA430}">
      <dsp:nvSpPr>
        <dsp:cNvPr id="0" name=""/>
        <dsp:cNvSpPr/>
      </dsp:nvSpPr>
      <dsp:spPr>
        <a:xfrm>
          <a:off x="6414223" y="2978824"/>
          <a:ext cx="3931870" cy="148941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Informações de contato dos criadores e proprietários do site.</a:t>
          </a:r>
        </a:p>
      </dsp:txBody>
      <dsp:txXfrm>
        <a:off x="6414223" y="2978824"/>
        <a:ext cx="3931870" cy="1489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857F8-FFE2-4369-AE8A-EC25B7D42CC7}">
      <dsp:nvSpPr>
        <dsp:cNvPr id="0" name=""/>
        <dsp:cNvSpPr/>
      </dsp:nvSpPr>
      <dsp:spPr>
        <a:xfrm>
          <a:off x="0" y="0"/>
          <a:ext cx="4964705" cy="496470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2985E-4758-4C80-857D-0646BEC6B2D2}">
      <dsp:nvSpPr>
        <dsp:cNvPr id="0" name=""/>
        <dsp:cNvSpPr/>
      </dsp:nvSpPr>
      <dsp:spPr>
        <a:xfrm>
          <a:off x="2482352" y="0"/>
          <a:ext cx="8313943" cy="49647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/>
            <a:t>PRIORIDADE ALTA</a:t>
          </a:r>
        </a:p>
      </dsp:txBody>
      <dsp:txXfrm>
        <a:off x="2482352" y="0"/>
        <a:ext cx="4156971" cy="2358234"/>
      </dsp:txXfrm>
    </dsp:sp>
    <dsp:sp modelId="{E89DAF18-50B7-47F7-AA59-0D8F692A19AA}">
      <dsp:nvSpPr>
        <dsp:cNvPr id="0" name=""/>
        <dsp:cNvSpPr/>
      </dsp:nvSpPr>
      <dsp:spPr>
        <a:xfrm>
          <a:off x="1303235" y="2358234"/>
          <a:ext cx="2358234" cy="235823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6665AD-C97B-46B8-8F48-73DCE368E8E7}">
      <dsp:nvSpPr>
        <dsp:cNvPr id="0" name=""/>
        <dsp:cNvSpPr/>
      </dsp:nvSpPr>
      <dsp:spPr>
        <a:xfrm>
          <a:off x="2482352" y="2358234"/>
          <a:ext cx="8313943" cy="23582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/>
            <a:t>PRIORIDADE MÉDIA</a:t>
          </a:r>
        </a:p>
      </dsp:txBody>
      <dsp:txXfrm>
        <a:off x="2482352" y="2358234"/>
        <a:ext cx="4156971" cy="2358234"/>
      </dsp:txXfrm>
    </dsp:sp>
    <dsp:sp modelId="{91B88ED1-EA20-49D4-A5A2-6AD56D621C16}">
      <dsp:nvSpPr>
        <dsp:cNvPr id="0" name=""/>
        <dsp:cNvSpPr/>
      </dsp:nvSpPr>
      <dsp:spPr>
        <a:xfrm>
          <a:off x="6639324" y="0"/>
          <a:ext cx="4156971" cy="235823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Publicado em um ambiente acessível na Internet (GitHub </a:t>
          </a:r>
          <a:r>
            <a:rPr lang="pt-BR" sz="1400" kern="1200" dirty="0" err="1"/>
            <a:t>Pages</a:t>
          </a:r>
          <a:r>
            <a:rPr lang="pt-BR" sz="1400" kern="1200" dirty="0"/>
            <a:t>);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Responsivo permitindo a visualização em um celular, desktop, tablet;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Compatível com os principais navegadores do mercado (Google Chrome, Firefox, Microsoft Edge).</a:t>
          </a:r>
        </a:p>
      </dsp:txBody>
      <dsp:txXfrm>
        <a:off x="6639324" y="0"/>
        <a:ext cx="4156971" cy="2358234"/>
      </dsp:txXfrm>
    </dsp:sp>
    <dsp:sp modelId="{EB98269F-43CB-4282-9610-61382D4159C5}">
      <dsp:nvSpPr>
        <dsp:cNvPr id="0" name=""/>
        <dsp:cNvSpPr/>
      </dsp:nvSpPr>
      <dsp:spPr>
        <a:xfrm>
          <a:off x="6639324" y="2358234"/>
          <a:ext cx="4156971" cy="235823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O arquivo HTML deve apresentar a </a:t>
          </a:r>
          <a:r>
            <a:rPr lang="pt-BR" sz="1400" kern="1200" dirty="0" err="1"/>
            <a:t>tag</a:t>
          </a:r>
          <a:r>
            <a:rPr lang="pt-BR" sz="1400" kern="1200" dirty="0"/>
            <a:t> &lt;</a:t>
          </a:r>
          <a:r>
            <a:rPr lang="pt-BR" sz="1400" kern="1200" dirty="0" err="1"/>
            <a:t>img</a:t>
          </a:r>
          <a:r>
            <a:rPr lang="pt-BR" sz="1400" kern="1200" dirty="0"/>
            <a:t> </a:t>
          </a:r>
          <a:r>
            <a:rPr lang="pt-BR" sz="1400" kern="1200" dirty="0" err="1"/>
            <a:t>alt</a:t>
          </a:r>
          <a:r>
            <a:rPr lang="pt-BR" sz="1400" kern="1200" dirty="0"/>
            <a:t>&gt;, que mostra a descrição da imagem;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Arquivo de HTML com </a:t>
          </a:r>
          <a:r>
            <a:rPr lang="pt-BR" sz="1400" kern="1200" dirty="0" err="1"/>
            <a:t>tags</a:t>
          </a:r>
          <a:r>
            <a:rPr lang="pt-BR" sz="1400" kern="1200" dirty="0"/>
            <a:t> semânticas: &lt;</a:t>
          </a:r>
          <a:r>
            <a:rPr lang="pt-BR" sz="1400" kern="1200" dirty="0" err="1"/>
            <a:t>nav</a:t>
          </a:r>
          <a:r>
            <a:rPr lang="pt-BR" sz="1400" kern="1200" dirty="0"/>
            <a:t>&gt; /&lt;header&gt; /&lt;</a:t>
          </a:r>
          <a:r>
            <a:rPr lang="pt-BR" sz="1400" kern="1200" dirty="0" err="1"/>
            <a:t>section</a:t>
          </a:r>
          <a:r>
            <a:rPr lang="pt-BR" sz="1400" kern="1200" dirty="0"/>
            <a:t>&gt; /&lt;</a:t>
          </a:r>
          <a:r>
            <a:rPr lang="pt-BR" sz="1400" kern="1200" dirty="0" err="1"/>
            <a:t>main</a:t>
          </a:r>
          <a:r>
            <a:rPr lang="pt-BR" sz="1400" kern="1200" dirty="0"/>
            <a:t>&gt; /&lt;</a:t>
          </a:r>
          <a:r>
            <a:rPr lang="pt-BR" sz="1400" kern="1200" dirty="0" err="1"/>
            <a:t>section</a:t>
          </a:r>
          <a:r>
            <a:rPr lang="pt-BR" sz="1400" kern="1200" dirty="0"/>
            <a:t>&gt; ... Tornando o código mais claro para os leitores de tela localizarem um conteúdo;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Bom nível de contraste entre os elementos da tela;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O desenvolvimento deve ser em HTML, CSS, Javascript, podendo utilizar frameworks.</a:t>
          </a:r>
        </a:p>
      </dsp:txBody>
      <dsp:txXfrm>
        <a:off x="6639324" y="2358234"/>
        <a:ext cx="4156971" cy="2358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95450C9-30E0-4ACF-BDD1-092463FFFB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B36ABAD-DFC6-41BB-AF76-77EBFA4568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9FD1EE-9FA7-46A4-8B41-FFF4C94E3348}" type="datetime1">
              <a:rPr lang="pt-BR" smtClean="0"/>
              <a:t>26/06/2022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AC7E56-E390-43F2-A87A-4A200501E4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56FB9EB-179C-4409-A4AF-09861B235A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762803-C07A-499E-9504-8ED8734DA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4692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AAD39-35E8-4975-9AB9-9FED9BC00346}" type="datetime1">
              <a:rPr lang="pt-BR" smtClean="0"/>
              <a:pPr/>
              <a:t>26/06/2022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B3F336-7DD2-47CF-A0F3-D1163B2A9C1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471307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CB3F336-7DD2-47CF-A0F3-D1163B2A9C1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897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730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2907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377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0298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22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5776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912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6703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6054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866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9350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448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3195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218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697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053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11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7343BBF-5896-492F-B293-DE44DE831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00127" y="5095875"/>
            <a:ext cx="4991747" cy="17621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28BC4C36-9C93-4585-BF64-797C37947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0 h 5924550"/>
              <a:gd name="connsiteX1" fmla="*/ 11258550 w 11258550"/>
              <a:gd name="connsiteY1" fmla="*/ 0 h 5924550"/>
              <a:gd name="connsiteX2" fmla="*/ 11258550 w 11258550"/>
              <a:gd name="connsiteY2" fmla="*/ 5924550 h 5924550"/>
              <a:gd name="connsiteX3" fmla="*/ 8125149 w 11258550"/>
              <a:gd name="connsiteY3" fmla="*/ 5924550 h 5924550"/>
              <a:gd name="connsiteX4" fmla="*/ 8125149 w 11258550"/>
              <a:gd name="connsiteY4" fmla="*/ 4629150 h 5924550"/>
              <a:gd name="connsiteX5" fmla="*/ 3133402 w 11258550"/>
              <a:gd name="connsiteY5" fmla="*/ 4629150 h 5924550"/>
              <a:gd name="connsiteX6" fmla="*/ 3133402 w 11258550"/>
              <a:gd name="connsiteY6" fmla="*/ 5924550 h 5924550"/>
              <a:gd name="connsiteX7" fmla="*/ 0 w 11258550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0"/>
                </a:moveTo>
                <a:lnTo>
                  <a:pt x="11258550" y="0"/>
                </a:lnTo>
                <a:lnTo>
                  <a:pt x="11258550" y="5924550"/>
                </a:lnTo>
                <a:lnTo>
                  <a:pt x="8125149" y="5924550"/>
                </a:lnTo>
                <a:lnTo>
                  <a:pt x="8125149" y="4629150"/>
                </a:lnTo>
                <a:lnTo>
                  <a:pt x="3133402" y="4629150"/>
                </a:lnTo>
                <a:lnTo>
                  <a:pt x="3133402" y="5924550"/>
                </a:lnTo>
                <a:lnTo>
                  <a:pt x="0" y="592455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7749D11F-03B6-400D-94E7-177EEBC5C7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921" y="6176266"/>
            <a:ext cx="4270159" cy="33924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spc="100" baseline="0">
                <a:solidFill>
                  <a:schemeClr val="accent6"/>
                </a:solidFill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4C86F7-04B1-4F1F-B4FB-8A3C27936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940" y="5489855"/>
            <a:ext cx="4270248" cy="640080"/>
          </a:xfrm>
        </p:spPr>
        <p:txBody>
          <a:bodyPr rtlCol="0" anchor="t">
            <a:noAutofit/>
          </a:bodyPr>
          <a:lstStyle>
            <a:lvl1pPr algn="ctr">
              <a:lnSpc>
                <a:spcPct val="80000"/>
              </a:lnSpc>
              <a:defRPr sz="5000" cap="all" baseline="0">
                <a:ln w="19050">
                  <a:solidFill>
                    <a:schemeClr val="accent6"/>
                  </a:solidFill>
                </a:ln>
                <a:noFill/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13638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8D0226-3AB8-4591-90BD-C0E6D9A30301}"/>
              </a:ext>
            </a:extLst>
          </p:cNvPr>
          <p:cNvSpPr/>
          <p:nvPr userDrawn="1"/>
        </p:nvSpPr>
        <p:spPr>
          <a:xfrm>
            <a:off x="1780309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D12CA40-DF7D-4358-831F-BC9B8960CBDB}"/>
              </a:ext>
            </a:extLst>
          </p:cNvPr>
          <p:cNvSpPr/>
          <p:nvPr userDrawn="1"/>
        </p:nvSpPr>
        <p:spPr>
          <a:xfrm>
            <a:off x="4979555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5E1A6E6-C76B-400D-9A19-F1B09AD38A3E}"/>
              </a:ext>
            </a:extLst>
          </p:cNvPr>
          <p:cNvSpPr/>
          <p:nvPr userDrawn="1"/>
        </p:nvSpPr>
        <p:spPr>
          <a:xfrm>
            <a:off x="8153400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E67140AA-40F5-4101-B5AA-DDCDA4906E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53428" y="4178539"/>
            <a:ext cx="2937452" cy="96864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1966AA58-3FAC-4126-8C63-16F10420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07899" y="2977808"/>
            <a:ext cx="1828510" cy="85974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3B430FA7-46C5-4651-8ED7-21284AF012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2674" y="4178539"/>
            <a:ext cx="2937452" cy="96864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1C698088-82D8-4D90-AE73-66B661DFCB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7145" y="2977808"/>
            <a:ext cx="1828510" cy="85974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83FF934E-D2F5-409F-B4EB-CD316340BF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51920" y="4178539"/>
            <a:ext cx="2937452" cy="96864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7E006825-EBAA-451B-AD52-683B7109D5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0990" y="2977808"/>
            <a:ext cx="1828510" cy="85974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9" name="Espaço Reservado para Data 4">
            <a:extLst>
              <a:ext uri="{FF2B5EF4-FFF2-40B4-BE49-F238E27FC236}">
                <a16:creationId xmlns:a16="http://schemas.microsoft.com/office/drawing/2014/main" id="{044D0E17-B284-4856-BBDB-FFF2EBA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20" name="Espaço Reservado para Rodapé 5">
            <a:extLst>
              <a:ext uri="{FF2B5EF4-FFF2-40B4-BE49-F238E27FC236}">
                <a16:creationId xmlns:a16="http://schemas.microsoft.com/office/drawing/2014/main" id="{56B7B285-9E5D-48DB-B740-3FDA433F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21" name="Espaço Reservado para o Número do Slide 6">
            <a:extLst>
              <a:ext uri="{FF2B5EF4-FFF2-40B4-BE49-F238E27FC236}">
                <a16:creationId xmlns:a16="http://schemas.microsoft.com/office/drawing/2014/main" id="{73D1A241-8F30-495A-8B68-B8A5CAA1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C931C97-3E53-4030-A6E5-50E4DF9A1C34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3F8C40A-9F2A-4E97-956E-E8A1BFB94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71808"/>
            <a:ext cx="6408851" cy="639192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02419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8E1A5FC-3F83-4927-88B5-5BCBA3EA68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33860" y="466725"/>
            <a:ext cx="4858139" cy="5924550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2EE9FB-42C5-4A09-A4FE-4DDE8CF9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208DFF-BE58-419E-A8E1-FD94281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24A919-F912-4129-B930-D8A078A8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7CEA9B97-0004-4411-ABB4-A27F463B8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045" y="2387634"/>
            <a:ext cx="2824355" cy="339280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ED60F60-B501-479A-A75A-8FD1F97965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7045" y="1804968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9170FD0E-EBE1-4417-BC9D-4CD5F92BFD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5452" y="2385650"/>
            <a:ext cx="2824355" cy="339280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17738676-CB36-4BE1-A9C9-0215DEEECB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5452" y="1802984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438544-38E0-4456-B973-6058B99619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8"/>
            <a:ext cx="6041907" cy="63919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600868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1F3F335-C36A-4214-BC97-BB4C9721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1CCBA95-53AF-4D84-851A-58323862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138AEEC-9F28-4200-B5D7-453E32B3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0D9967FE-B330-4703-9D6E-CC40B84B1030}"/>
              </a:ext>
            </a:extLst>
          </p:cNvPr>
          <p:cNvCxnSpPr>
            <a:cxnSpLocks/>
          </p:cNvCxnSpPr>
          <p:nvPr userDrawn="1"/>
        </p:nvCxnSpPr>
        <p:spPr>
          <a:xfrm>
            <a:off x="6150567" y="2200739"/>
            <a:ext cx="0" cy="34699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EBC0FBFA-8000-40C6-8EF3-D30A0A48CBC5}"/>
              </a:ext>
            </a:extLst>
          </p:cNvPr>
          <p:cNvCxnSpPr>
            <a:cxnSpLocks/>
          </p:cNvCxnSpPr>
          <p:nvPr userDrawn="1"/>
        </p:nvCxnSpPr>
        <p:spPr>
          <a:xfrm flipH="1">
            <a:off x="2545167" y="3935702"/>
            <a:ext cx="710166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id="{2DCC767D-316F-42DA-9712-29C185B762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8036" y="1767731"/>
            <a:ext cx="1706966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DC3AF654-39ED-4B70-9A85-34D9DC79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78035" y="5683895"/>
            <a:ext cx="1706966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3E0B0DF9-E558-439A-9B7D-4C600008B0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792884"/>
            <a:ext cx="1706966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56" name="Espaço Reservado para Texto 10">
            <a:extLst>
              <a:ext uri="{FF2B5EF4-FFF2-40B4-BE49-F238E27FC236}">
                <a16:creationId xmlns:a16="http://schemas.microsoft.com/office/drawing/2014/main" id="{6BB9DF13-A501-4465-8844-F8ADFE8BE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834" y="3792884"/>
            <a:ext cx="1706966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57" name="Espaço Reservado para Texto 10">
            <a:extLst>
              <a:ext uri="{FF2B5EF4-FFF2-40B4-BE49-F238E27FC236}">
                <a16:creationId xmlns:a16="http://schemas.microsoft.com/office/drawing/2014/main" id="{D23EF573-9496-4229-ABB9-B58C441687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000" y="2740969"/>
            <a:ext cx="1929792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6C96D231-4BEB-47C0-BC89-3D69A5E0DD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9358" y="4263233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18B3BFCC-5202-4CF7-8748-EA1165299B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5805" y="5001059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0F78A8C0-E488-4B82-A881-BAF70EF526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28224" y="4328700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9CBF7863-921B-428D-857E-AC4D195E88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64942" y="4956195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3818CA49-6F16-4527-9CE5-335D522ECA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96547" y="2870279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A8460B-1230-475A-839A-BB0365A3D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7"/>
            <a:ext cx="10629597" cy="64580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7438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43D11A1-D567-4DE9-AFD4-7A6BC7C300C1}"/>
              </a:ext>
            </a:extLst>
          </p:cNvPr>
          <p:cNvSpPr/>
          <p:nvPr userDrawn="1"/>
        </p:nvSpPr>
        <p:spPr>
          <a:xfrm>
            <a:off x="4483944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1398470-6F00-41F0-B63E-42C03BC992F8}"/>
              </a:ext>
            </a:extLst>
          </p:cNvPr>
          <p:cNvSpPr/>
          <p:nvPr userDrawn="1"/>
        </p:nvSpPr>
        <p:spPr>
          <a:xfrm>
            <a:off x="4489659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06A024-E68E-4F1C-887D-415804C89479}"/>
              </a:ext>
            </a:extLst>
          </p:cNvPr>
          <p:cNvSpPr/>
          <p:nvPr userDrawn="1"/>
        </p:nvSpPr>
        <p:spPr>
          <a:xfrm>
            <a:off x="828484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B3C2448-350F-482F-92C0-4F1495265933}"/>
              </a:ext>
            </a:extLst>
          </p:cNvPr>
          <p:cNvSpPr/>
          <p:nvPr userDrawn="1"/>
        </p:nvSpPr>
        <p:spPr>
          <a:xfrm>
            <a:off x="829055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1BFB613-F647-4C24-8072-6BA560C2CF35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A52D8BE-09E0-4B54-871E-627BA368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0158535-C39C-4032-BC07-CC7DA745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E638FD9-7569-4F67-9902-EA32B7F9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Espaço Reservado para Texto 10">
            <a:extLst>
              <a:ext uri="{FF2B5EF4-FFF2-40B4-BE49-F238E27FC236}">
                <a16:creationId xmlns:a16="http://schemas.microsoft.com/office/drawing/2014/main" id="{36849D09-65B8-4E5C-986A-AB5E3748D4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1350" y="1221488"/>
            <a:ext cx="5829300" cy="53786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3AC480B-19BB-48E2-8BEF-4AA0680D32DE}"/>
              </a:ext>
            </a:extLst>
          </p:cNvPr>
          <p:cNvSpPr/>
          <p:nvPr userDrawn="1"/>
        </p:nvSpPr>
        <p:spPr>
          <a:xfrm>
            <a:off x="69151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2C09E39-FAAE-43BC-8BD6-08DC89C45F5B}"/>
              </a:ext>
            </a:extLst>
          </p:cNvPr>
          <p:cNvSpPr/>
          <p:nvPr userDrawn="1"/>
        </p:nvSpPr>
        <p:spPr>
          <a:xfrm>
            <a:off x="69722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07156FBE-72BD-4A64-99F7-1ABAA272A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928" y="2683198"/>
            <a:ext cx="2667000" cy="60918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0AEE629F-FF1D-44AE-B728-8EA70D72A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0644" y="2683198"/>
            <a:ext cx="2667000" cy="60918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5C4D74F9-C022-4D89-9C64-1A0A5FD3A6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1543" y="2683198"/>
            <a:ext cx="2667000" cy="60918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75D06BD1-5247-47AE-87C4-5720ED5AC7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3928" y="3778623"/>
            <a:ext cx="2667000" cy="155810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FD3684C2-E9CD-4A2A-993D-ABF39BD30C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0644" y="3778623"/>
            <a:ext cx="2667000" cy="155810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A960BEA5-C2B5-456D-8982-4C8A8E7EE6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51543" y="3778623"/>
            <a:ext cx="2667000" cy="155810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CDC00CA-B925-48D9-91B3-A79A59C28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1350" y="671807"/>
            <a:ext cx="5829300" cy="63919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497463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C336D74-17F7-4684-B610-18AB1682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B1FBB6F-A08B-41AD-8AD2-DC5AE674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BFA4285-BB73-4E13-BBDF-3F14D2AD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6F28238E-356F-43CD-AA8F-3BC1FA26B6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900" y="1172060"/>
            <a:ext cx="5829300" cy="53786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050BF9B7-44D3-43B3-8650-0E38FB9F80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85497" y="2172381"/>
            <a:ext cx="4487220" cy="44876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00A34C87-263B-4C39-95B1-6A3E78FC48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172381"/>
            <a:ext cx="5007023" cy="44876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38FDE5E1-CA4F-47D6-B408-560DFA59D30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06463" y="2752724"/>
            <a:ext cx="5007022" cy="3292475"/>
          </a:xfrm>
        </p:spPr>
        <p:txBody>
          <a:bodyPr rtlCol="0">
            <a:no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3" name="Espaço Reservado para Conteúdo 9">
            <a:extLst>
              <a:ext uri="{FF2B5EF4-FFF2-40B4-BE49-F238E27FC236}">
                <a16:creationId xmlns:a16="http://schemas.microsoft.com/office/drawing/2014/main" id="{E8933B94-68E9-4F8A-95B3-C8A867B06FF5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6785497" y="2747768"/>
            <a:ext cx="4500041" cy="3292475"/>
          </a:xfrm>
        </p:spPr>
        <p:txBody>
          <a:bodyPr rtlCol="0">
            <a:no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9997C22C-C02E-4D5D-866A-A163E2B47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00" y="671808"/>
            <a:ext cx="5829300" cy="63919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967859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 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tângulo 99">
            <a:extLst>
              <a:ext uri="{FF2B5EF4-FFF2-40B4-BE49-F238E27FC236}">
                <a16:creationId xmlns:a16="http://schemas.microsoft.com/office/drawing/2014/main" id="{9A6EC546-1FDF-48B1-BB0F-4069A4AF6B46}"/>
              </a:ext>
            </a:extLst>
          </p:cNvPr>
          <p:cNvSpPr/>
          <p:nvPr userDrawn="1"/>
        </p:nvSpPr>
        <p:spPr>
          <a:xfrm rot="5400000">
            <a:off x="1338026" y="-868210"/>
            <a:ext cx="972645" cy="3647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F8787A3-6FE4-43A8-B38B-0F6A2EF1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1DE0A1E-0F1E-4FFE-B209-3D967919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8999867-6933-40F9-BEA0-F30FA697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00E72126-EBC8-4AA7-AA53-38A15FDEC6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C44CA5E4-4215-49A0-86F5-2C4847D87E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735C1917-DDF3-4A5B-AEB9-E0FBD98EC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D0FF36A3-BF35-4A36-ADAB-547CA8CAE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3BE85149-0E6D-4CDC-82B6-EF6894D9C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66E8B6B5-41D1-4EC9-84EF-1989A504B7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0F13F401-A13F-4EF3-88FC-D517D7F7B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94639D5D-D529-4EF5-9EF8-8C9B3715A28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45E22B01-C64B-4A03-9118-68BCAECC3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04BA50FF-5CC3-4F90-9AA6-5942DF634B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5B3EEE7C-67C5-49ED-A602-F8E162B21A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Texto 14">
            <a:extLst>
              <a:ext uri="{FF2B5EF4-FFF2-40B4-BE49-F238E27FC236}">
                <a16:creationId xmlns:a16="http://schemas.microsoft.com/office/drawing/2014/main" id="{EE91B34F-5506-49A1-8594-9259C64066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8" name="Espaço Reservado para Texto 14">
            <a:extLst>
              <a:ext uri="{FF2B5EF4-FFF2-40B4-BE49-F238E27FC236}">
                <a16:creationId xmlns:a16="http://schemas.microsoft.com/office/drawing/2014/main" id="{6A7D7592-A438-4BE7-82A5-188EF3B702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9" name="Espaço Reservado para Texto 14">
            <a:extLst>
              <a:ext uri="{FF2B5EF4-FFF2-40B4-BE49-F238E27FC236}">
                <a16:creationId xmlns:a16="http://schemas.microsoft.com/office/drawing/2014/main" id="{70F1DE9A-9607-4D77-B1CA-EA7A15A4CA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Texto 14">
            <a:extLst>
              <a:ext uri="{FF2B5EF4-FFF2-40B4-BE49-F238E27FC236}">
                <a16:creationId xmlns:a16="http://schemas.microsoft.com/office/drawing/2014/main" id="{FE726AB2-7D79-4CF4-ACA3-327A065CA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1" name="Espaço Reservado para Texto 14">
            <a:extLst>
              <a:ext uri="{FF2B5EF4-FFF2-40B4-BE49-F238E27FC236}">
                <a16:creationId xmlns:a16="http://schemas.microsoft.com/office/drawing/2014/main" id="{07991841-3C5D-4E23-ACEF-AC0C7BA286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2" name="Espaço Reservado para Texto 14">
            <a:extLst>
              <a:ext uri="{FF2B5EF4-FFF2-40B4-BE49-F238E27FC236}">
                <a16:creationId xmlns:a16="http://schemas.microsoft.com/office/drawing/2014/main" id="{E827F407-DC92-4E39-85F3-56B3405B23A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4">
            <a:extLst>
              <a:ext uri="{FF2B5EF4-FFF2-40B4-BE49-F238E27FC236}">
                <a16:creationId xmlns:a16="http://schemas.microsoft.com/office/drawing/2014/main" id="{ADBEC4B1-A92B-4923-B3C2-44570B971C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4" name="Espaço Reservado para Texto 14">
            <a:extLst>
              <a:ext uri="{FF2B5EF4-FFF2-40B4-BE49-F238E27FC236}">
                <a16:creationId xmlns:a16="http://schemas.microsoft.com/office/drawing/2014/main" id="{32CD6E05-4E76-4ADF-9FC8-4321B2B96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3D40BE94-38F8-48B0-9A42-DA1A419750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CCFECD0B-5901-4EBC-92AA-3DE8CD1132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7" name="Espaço Reservado para Texto 14">
            <a:extLst>
              <a:ext uri="{FF2B5EF4-FFF2-40B4-BE49-F238E27FC236}">
                <a16:creationId xmlns:a16="http://schemas.microsoft.com/office/drawing/2014/main" id="{B173BBB1-992E-4C62-B6EF-38E5859DA7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8" name="Espaço Reservado para Texto 14">
            <a:extLst>
              <a:ext uri="{FF2B5EF4-FFF2-40B4-BE49-F238E27FC236}">
                <a16:creationId xmlns:a16="http://schemas.microsoft.com/office/drawing/2014/main" id="{83639117-6091-4743-897D-3E5F4468CC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4">
            <a:extLst>
              <a:ext uri="{FF2B5EF4-FFF2-40B4-BE49-F238E27FC236}">
                <a16:creationId xmlns:a16="http://schemas.microsoft.com/office/drawing/2014/main" id="{B7A64542-4E5B-4701-845E-5101F87E11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2" name="Espaço Reservado para Texto 14">
            <a:extLst>
              <a:ext uri="{FF2B5EF4-FFF2-40B4-BE49-F238E27FC236}">
                <a16:creationId xmlns:a16="http://schemas.microsoft.com/office/drawing/2014/main" id="{0F74B4EA-4966-4ABC-8DFD-01157881B8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20679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53" name="Espaço Reservado para Texto 14">
            <a:extLst>
              <a:ext uri="{FF2B5EF4-FFF2-40B4-BE49-F238E27FC236}">
                <a16:creationId xmlns:a16="http://schemas.microsoft.com/office/drawing/2014/main" id="{D7536456-E749-466F-8EFA-F33D828122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18755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54" name="Espaço Reservado para Texto 14">
            <a:extLst>
              <a:ext uri="{FF2B5EF4-FFF2-40B4-BE49-F238E27FC236}">
                <a16:creationId xmlns:a16="http://schemas.microsoft.com/office/drawing/2014/main" id="{A6C85040-3D7A-4FD1-B96E-3ED73836766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120620"/>
            <a:ext cx="1440088" cy="5495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5" name="Espaço Reservado para Texto 14">
            <a:extLst>
              <a:ext uri="{FF2B5EF4-FFF2-40B4-BE49-F238E27FC236}">
                <a16:creationId xmlns:a16="http://schemas.microsoft.com/office/drawing/2014/main" id="{966941C8-0858-4060-8F85-A63D40D058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120620"/>
            <a:ext cx="1440088" cy="5495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6" name="Espaço Reservado para Texto 14">
            <a:extLst>
              <a:ext uri="{FF2B5EF4-FFF2-40B4-BE49-F238E27FC236}">
                <a16:creationId xmlns:a16="http://schemas.microsoft.com/office/drawing/2014/main" id="{B66D6339-390D-45A7-BBF7-ADB8D6A0168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120620"/>
            <a:ext cx="1440088" cy="5495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7" name="Espaço Reservado para Texto 14">
            <a:extLst>
              <a:ext uri="{FF2B5EF4-FFF2-40B4-BE49-F238E27FC236}">
                <a16:creationId xmlns:a16="http://schemas.microsoft.com/office/drawing/2014/main" id="{89C25EC2-6755-441D-BD59-204C60EFD6A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54752"/>
            <a:ext cx="1440088" cy="55716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8" name="Espaço Reservado para Texto 14">
            <a:extLst>
              <a:ext uri="{FF2B5EF4-FFF2-40B4-BE49-F238E27FC236}">
                <a16:creationId xmlns:a16="http://schemas.microsoft.com/office/drawing/2014/main" id="{5AA552AB-DFEE-4CE4-9596-F63F557FD4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54752"/>
            <a:ext cx="1440088" cy="55716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9" name="Espaço Reservado para Texto 14">
            <a:extLst>
              <a:ext uri="{FF2B5EF4-FFF2-40B4-BE49-F238E27FC236}">
                <a16:creationId xmlns:a16="http://schemas.microsoft.com/office/drawing/2014/main" id="{8AA79F31-661A-42DB-97E9-B3633BF6622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54752"/>
            <a:ext cx="1440088" cy="55716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71E1E5-ACAD-4ED5-AAF2-539AF0733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1808"/>
            <a:ext cx="10515600" cy="661924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80835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DFB87B-D4AD-42B4-8993-D5BD0311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EBDA0E7-08C2-442E-A8B3-F1218B69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69842E0-2E48-4C5C-9EC5-429BF2DA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A3808EC-BC22-46D4-895E-0A67F6EE1907}"/>
              </a:ext>
            </a:extLst>
          </p:cNvPr>
          <p:cNvSpPr/>
          <p:nvPr userDrawn="1"/>
        </p:nvSpPr>
        <p:spPr>
          <a:xfrm>
            <a:off x="9393543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783E2FE-F5EA-4C43-BC5B-23330B11D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8333552" y="3930709"/>
            <a:ext cx="3975244" cy="996551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57859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e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40F7723-F5B1-4A97-921F-93E42B12D62B}"/>
              </a:ext>
            </a:extLst>
          </p:cNvPr>
          <p:cNvSpPr/>
          <p:nvPr userDrawn="1"/>
        </p:nvSpPr>
        <p:spPr>
          <a:xfrm>
            <a:off x="4659086" y="0"/>
            <a:ext cx="7532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1670FDF-6533-4E3F-94A4-2548DA2F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FDB69DE-3108-4A10-8EDD-EC2EF3F5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49B337B-1B07-4B9D-9563-C5E433F8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Espaço Reservado para Imagem 9">
            <a:extLst>
              <a:ext uri="{FF2B5EF4-FFF2-40B4-BE49-F238E27FC236}">
                <a16:creationId xmlns:a16="http://schemas.microsoft.com/office/drawing/2014/main" id="{FA44B00A-A50E-49C2-AE8C-E243734442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1913" y="671944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300A1A7F-BD7F-4CB8-A8BD-C7DDCD62C9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94627" y="2426760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C4253CF9-87EA-4162-8CBD-63E10EBEB6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94627" y="2801755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4" name="Espaço Reservado para Imagem 9">
            <a:extLst>
              <a:ext uri="{FF2B5EF4-FFF2-40B4-BE49-F238E27FC236}">
                <a16:creationId xmlns:a16="http://schemas.microsoft.com/office/drawing/2014/main" id="{F099E8E6-E766-4B5B-8E98-7D92E8F91A9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38065" y="671944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A3AC6007-1F43-4D93-842F-2E1F01D19B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779" y="2426197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85EC4308-1195-47F4-A415-8637701ADF8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779" y="2801192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8" name="Espaço Reservado para Imagem 9">
            <a:extLst>
              <a:ext uri="{FF2B5EF4-FFF2-40B4-BE49-F238E27FC236}">
                <a16:creationId xmlns:a16="http://schemas.microsoft.com/office/drawing/2014/main" id="{8E583185-DBE3-45E6-B367-B88C50A91CE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31913" y="3494316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0B472BE4-F051-416A-AFCF-53E847C3E5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94627" y="5249132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FF4A7512-D4D0-4D2E-A300-C5EE0AC2EC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94627" y="5624127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41" name="Espaço Reservado para Imagem 9">
            <a:extLst>
              <a:ext uri="{FF2B5EF4-FFF2-40B4-BE49-F238E27FC236}">
                <a16:creationId xmlns:a16="http://schemas.microsoft.com/office/drawing/2014/main" id="{7CBE80F1-F6E2-416E-9F4A-EBE15E0F94A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038065" y="3494316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B9A76D07-863C-4818-9D9C-99B8F83B8F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00779" y="5248569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822CAEC7-C513-41B6-9F77-3D5481F849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0779" y="5623564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C03895-E987-4148-AB13-798D65CB7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2238083" y="2746661"/>
            <a:ext cx="4907372" cy="107615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289745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e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A64182B-9BBA-4B44-BC53-045107E9371D}"/>
              </a:ext>
            </a:extLst>
          </p:cNvPr>
          <p:cNvSpPr/>
          <p:nvPr userDrawn="1"/>
        </p:nvSpPr>
        <p:spPr>
          <a:xfrm>
            <a:off x="2754086" y="0"/>
            <a:ext cx="9437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7DA1795-FD62-4E99-989E-A14C0571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F25EE35-717E-4E9F-A75B-366341B3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3C606A6-DC50-4DDF-8621-3D530D52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Imagem 9">
            <a:extLst>
              <a:ext uri="{FF2B5EF4-FFF2-40B4-BE49-F238E27FC236}">
                <a16:creationId xmlns:a16="http://schemas.microsoft.com/office/drawing/2014/main" id="{9DE112EE-5EA4-49AF-8AF9-754D30C144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452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63210BF0-55FD-4D41-9458-4492BAD292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4958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A739369F-4EDD-4B19-8395-084759667B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74958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17" name="Espaço Reservado para Imagem 9">
            <a:extLst>
              <a:ext uri="{FF2B5EF4-FFF2-40B4-BE49-F238E27FC236}">
                <a16:creationId xmlns:a16="http://schemas.microsoft.com/office/drawing/2014/main" id="{A72E3657-9D29-484E-819B-67EA4ADC47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58792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3E59867B-1A93-4A9B-9C2E-AE7B5FCF51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5298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690192BD-CD3C-44D3-9A9A-8782B80F76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75298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0" name="Espaço Reservado para Imagem 9">
            <a:extLst>
              <a:ext uri="{FF2B5EF4-FFF2-40B4-BE49-F238E27FC236}">
                <a16:creationId xmlns:a16="http://schemas.microsoft.com/office/drawing/2014/main" id="{75E378BE-4D71-48F2-BA16-CCF8158EF7E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959132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80F28DC9-C26A-4D42-8BFA-540BB696E0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75638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9642AD6D-085C-424D-B340-7731A4F95D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75638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3" name="Espaço Reservado para Imagem 9">
            <a:extLst>
              <a:ext uri="{FF2B5EF4-FFF2-40B4-BE49-F238E27FC236}">
                <a16:creationId xmlns:a16="http://schemas.microsoft.com/office/drawing/2014/main" id="{9CD02B3D-3B05-4CE4-98EF-4772E813751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059471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758AF150-35C5-4E99-97F8-798A80E52A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75977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B02EB253-A55A-4EC6-A5A8-ABACCF75D0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75977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6" name="Espaço Reservado para Imagem 9">
            <a:extLst>
              <a:ext uri="{FF2B5EF4-FFF2-40B4-BE49-F238E27FC236}">
                <a16:creationId xmlns:a16="http://schemas.microsoft.com/office/drawing/2014/main" id="{1A02BB49-28DB-48E5-8959-D36C9840302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758452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03C6BE33-794C-464D-886A-DB31DC137B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74958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51088B84-C9AE-4E0F-BE0B-7691872F78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74958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9" name="Espaço Reservado para Imagem 9">
            <a:extLst>
              <a:ext uri="{FF2B5EF4-FFF2-40B4-BE49-F238E27FC236}">
                <a16:creationId xmlns:a16="http://schemas.microsoft.com/office/drawing/2014/main" id="{EC807298-9742-4D0C-86D4-A25C5ED306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858792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7B94081A-B2B7-439C-B7CA-91A63FB88D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5298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875898E2-098E-4BDE-8BA8-C1D0755D7E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75298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2" name="Espaço Reservado para Imagem 9">
            <a:extLst>
              <a:ext uri="{FF2B5EF4-FFF2-40B4-BE49-F238E27FC236}">
                <a16:creationId xmlns:a16="http://schemas.microsoft.com/office/drawing/2014/main" id="{EEB78526-379C-43C5-ABE7-2F184FC309A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959132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id="{FAA9378E-4336-4D84-9033-052E57D5470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5638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id="{4AF0D6AA-392E-489E-8457-370F65305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5638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5" name="Espaço Reservado para Imagem 9">
            <a:extLst>
              <a:ext uri="{FF2B5EF4-FFF2-40B4-BE49-F238E27FC236}">
                <a16:creationId xmlns:a16="http://schemas.microsoft.com/office/drawing/2014/main" id="{515D701A-667D-41D8-B25B-72B088C7E9E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059471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D0AB2C67-89B8-459B-BB18-3655BA5AB35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75977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88DB254D-C387-4A49-A475-DA300A71317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75977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C00339E-E516-47A3-98FD-790448864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332219" y="2746661"/>
            <a:ext cx="4907372" cy="107615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710110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516B3E-BF5D-4CBE-AA15-FEAD2B0B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AC6F15C-2031-4B28-91FF-8532EFEE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2847681-AA55-4F94-8741-812FB362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FB5880F-F841-4DE6-B266-C373510AF249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388B7164-58B7-4BB5-998B-0E7F664D92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562550" y="3063183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4CB6F5B2-F117-4AD5-9C54-96006D152F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3226739" y="3063183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60636773-D205-448C-8DD8-8BBC3AFC25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5857430" y="3063181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6CD4F0A7-B003-44EA-AD28-A4B13CCE89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8520742" y="3063180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3CEEA233-6913-4525-8B47-39C2814EEF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id="{718C63E6-2425-4D8D-99C9-99B35F978A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id="{AEB3CF35-C4EC-42DA-B265-89015DF035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36069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A1B05A3F-5647-4FA8-AAB1-0438B6F6DD1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36069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67059F7A-88D8-4E2F-A6F4-6CF5F194D5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909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CB25228C-31FC-4E25-80B1-8FAD0909BE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1909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E3BCA350-B685-4ADC-9FC8-2318072976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04516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F75319BC-EF3B-4B55-9663-E04ED5DBC8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04516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E10C144-C9A1-43BD-9C8A-183A065E24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694" y="658420"/>
            <a:ext cx="3472731" cy="66596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78602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D96E7A44-0539-4C8E-ABEB-E56B131C4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29326" y="2152651"/>
            <a:ext cx="6162674" cy="2909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200CB7D0-0851-45AD-932F-0A0BD59CCB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66726"/>
            <a:ext cx="6848474" cy="6391274"/>
          </a:xfrm>
          <a:custGeom>
            <a:avLst/>
            <a:gdLst>
              <a:gd name="connsiteX0" fmla="*/ 0 w 6848474"/>
              <a:gd name="connsiteY0" fmla="*/ 0 h 6391274"/>
              <a:gd name="connsiteX1" fmla="*/ 6848474 w 6848474"/>
              <a:gd name="connsiteY1" fmla="*/ 0 h 6391274"/>
              <a:gd name="connsiteX2" fmla="*/ 6848474 w 6848474"/>
              <a:gd name="connsiteY2" fmla="*/ 1685925 h 6391274"/>
              <a:gd name="connsiteX3" fmla="*/ 6029325 w 6848474"/>
              <a:gd name="connsiteY3" fmla="*/ 1685925 h 6391274"/>
              <a:gd name="connsiteX4" fmla="*/ 6029325 w 6848474"/>
              <a:gd name="connsiteY4" fmla="*/ 4595813 h 6391274"/>
              <a:gd name="connsiteX5" fmla="*/ 6848474 w 6848474"/>
              <a:gd name="connsiteY5" fmla="*/ 4595813 h 6391274"/>
              <a:gd name="connsiteX6" fmla="*/ 6848474 w 6848474"/>
              <a:gd name="connsiteY6" fmla="*/ 6391274 h 6391274"/>
              <a:gd name="connsiteX7" fmla="*/ 0 w 6848474"/>
              <a:gd name="connsiteY7" fmla="*/ 6391274 h 639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474" h="6391274">
                <a:moveTo>
                  <a:pt x="0" y="0"/>
                </a:moveTo>
                <a:lnTo>
                  <a:pt x="6848474" y="0"/>
                </a:lnTo>
                <a:lnTo>
                  <a:pt x="6848474" y="1685925"/>
                </a:lnTo>
                <a:lnTo>
                  <a:pt x="6029325" y="1685925"/>
                </a:lnTo>
                <a:lnTo>
                  <a:pt x="6029325" y="4595813"/>
                </a:lnTo>
                <a:lnTo>
                  <a:pt x="6848474" y="4595813"/>
                </a:lnTo>
                <a:lnTo>
                  <a:pt x="6848474" y="6391274"/>
                </a:lnTo>
                <a:lnTo>
                  <a:pt x="0" y="639127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0C0B0C-9F99-4C31-993B-EB072ABA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03/8/20XX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2CDF4-F0E3-4D07-89C6-5ABCCDDD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45BDA5F-715E-4514-9476-437B3EB0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9D38E0F-D52F-4777-9D68-D30CB3B8C8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4625" y="2624137"/>
            <a:ext cx="5172075" cy="2033588"/>
          </a:xfrm>
        </p:spPr>
        <p:txBody>
          <a:bodyPr rtlCol="0"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6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E083E92-8775-41F5-A992-0786A4081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2272" y="671808"/>
            <a:ext cx="3661528" cy="63919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276292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502A0C2-BC21-4E10-B50C-353B8CBD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985" y="1057275"/>
            <a:ext cx="6015990" cy="3457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7B548780-9B3B-47BB-AA7B-928FA50A6A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57275"/>
            <a:ext cx="12191999" cy="5295900"/>
          </a:xfrm>
          <a:custGeom>
            <a:avLst/>
            <a:gdLst>
              <a:gd name="connsiteX0" fmla="*/ 0 w 12191999"/>
              <a:gd name="connsiteY0" fmla="*/ 0 h 5295900"/>
              <a:gd name="connsiteX1" fmla="*/ 514985 w 12191999"/>
              <a:gd name="connsiteY1" fmla="*/ 0 h 5295900"/>
              <a:gd name="connsiteX2" fmla="*/ 514985 w 12191999"/>
              <a:gd name="connsiteY2" fmla="*/ 3457576 h 5295900"/>
              <a:gd name="connsiteX3" fmla="*/ 6530975 w 12191999"/>
              <a:gd name="connsiteY3" fmla="*/ 3457576 h 5295900"/>
              <a:gd name="connsiteX4" fmla="*/ 6530975 w 12191999"/>
              <a:gd name="connsiteY4" fmla="*/ 0 h 5295900"/>
              <a:gd name="connsiteX5" fmla="*/ 12191999 w 12191999"/>
              <a:gd name="connsiteY5" fmla="*/ 0 h 5295900"/>
              <a:gd name="connsiteX6" fmla="*/ 12191999 w 12191999"/>
              <a:gd name="connsiteY6" fmla="*/ 5295900 h 5295900"/>
              <a:gd name="connsiteX7" fmla="*/ 0 w 12191999"/>
              <a:gd name="connsiteY7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5295900">
                <a:moveTo>
                  <a:pt x="0" y="0"/>
                </a:moveTo>
                <a:lnTo>
                  <a:pt x="514985" y="0"/>
                </a:lnTo>
                <a:lnTo>
                  <a:pt x="514985" y="3457576"/>
                </a:lnTo>
                <a:lnTo>
                  <a:pt x="6530975" y="3457576"/>
                </a:lnTo>
                <a:lnTo>
                  <a:pt x="6530975" y="0"/>
                </a:lnTo>
                <a:lnTo>
                  <a:pt x="12191999" y="0"/>
                </a:lnTo>
                <a:lnTo>
                  <a:pt x="12191999" y="5295900"/>
                </a:lnTo>
                <a:lnTo>
                  <a:pt x="0" y="52959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B2958E2-130A-401C-B53D-DCC76962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7178FE4-D7D1-40CE-9190-C68702FE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4AC4996-95A4-4EC0-BF6E-7C2FACB7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Espaço Reservado para Texto 10">
            <a:extLst>
              <a:ext uri="{FF2B5EF4-FFF2-40B4-BE49-F238E27FC236}">
                <a16:creationId xmlns:a16="http://schemas.microsoft.com/office/drawing/2014/main" id="{6332CD16-89CC-43FA-B7BF-06786B4648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354" y="1547271"/>
            <a:ext cx="5172932" cy="258127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127734DB-D9FF-4945-91EF-DB146D834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2250" y="762308"/>
            <a:ext cx="5783657" cy="66596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796990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2FB6A2A-F24A-4E64-A207-404C8CC7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0600" y="2132410"/>
            <a:ext cx="3581400" cy="2316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29E19EA-E986-4004-8C5B-712009E7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3512B16-8A8E-4099-ACE3-946220C6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7D8AF2A-C932-41B3-957E-9888020C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47D0C286-3FF6-4839-AE38-6F404BF056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66725"/>
            <a:ext cx="7834312" cy="5924550"/>
          </a:xfrm>
          <a:custGeom>
            <a:avLst/>
            <a:gdLst>
              <a:gd name="connsiteX0" fmla="*/ 7834312 w 7834312"/>
              <a:gd name="connsiteY0" fmla="*/ 0 h 5924550"/>
              <a:gd name="connsiteX1" fmla="*/ 0 w 7834312"/>
              <a:gd name="connsiteY1" fmla="*/ 0 h 5924550"/>
              <a:gd name="connsiteX2" fmla="*/ 0 w 7834312"/>
              <a:gd name="connsiteY2" fmla="*/ 1665685 h 5924550"/>
              <a:gd name="connsiteX3" fmla="*/ 1033462 w 7834312"/>
              <a:gd name="connsiteY3" fmla="*/ 1665685 h 5924550"/>
              <a:gd name="connsiteX4" fmla="*/ 1033462 w 7834312"/>
              <a:gd name="connsiteY4" fmla="*/ 3982640 h 5924550"/>
              <a:gd name="connsiteX5" fmla="*/ 0 w 7834312"/>
              <a:gd name="connsiteY5" fmla="*/ 3982640 h 5924550"/>
              <a:gd name="connsiteX6" fmla="*/ 0 w 7834312"/>
              <a:gd name="connsiteY6" fmla="*/ 5924550 h 5924550"/>
              <a:gd name="connsiteX7" fmla="*/ 7834312 w 7834312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4312" h="5924550">
                <a:moveTo>
                  <a:pt x="7834312" y="0"/>
                </a:moveTo>
                <a:lnTo>
                  <a:pt x="0" y="0"/>
                </a:lnTo>
                <a:lnTo>
                  <a:pt x="0" y="1665685"/>
                </a:lnTo>
                <a:lnTo>
                  <a:pt x="1033462" y="1665685"/>
                </a:lnTo>
                <a:lnTo>
                  <a:pt x="1033462" y="3982640"/>
                </a:lnTo>
                <a:lnTo>
                  <a:pt x="0" y="3982640"/>
                </a:lnTo>
                <a:lnTo>
                  <a:pt x="0" y="5924550"/>
                </a:lnTo>
                <a:lnTo>
                  <a:pt x="7834312" y="592455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88038514-112A-4AE2-BA52-286C38492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10675" y="2579352"/>
            <a:ext cx="2381250" cy="142306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C27393D-ACFC-4AC9-93A3-FE24F0D12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129259" y="3009387"/>
            <a:ext cx="4138612" cy="56299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01634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5760CB-267C-4B96-8D93-EA775230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5F8915-ABFD-4CAE-AC61-1E1B2B1C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7F7218A-692D-4EB0-817E-60AFD432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D5A4AB60-E1AB-4239-BFC7-C10A235B18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00899"/>
            <a:ext cx="3281555" cy="14726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53300DCB-9114-4ADF-8664-EFDD2C7A6E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321396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6B69E913-93AE-4878-BA45-C2A83F5AC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4683183"/>
            <a:ext cx="3281555" cy="106764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EF306DC8-5642-4A13-B67A-9BF5A74DB8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4303679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CC0CA179-9852-4BA8-8E7D-8C5F43775E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159" y="2715236"/>
            <a:ext cx="3281555" cy="14726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651735A5-9931-4467-9BBD-D622219F38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65159" y="2335733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75467CBB-A84A-4371-9C2F-3BD7181223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65159" y="4697520"/>
            <a:ext cx="3281555" cy="106764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5E96B9F0-428C-454F-A050-D0D8E87142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65159" y="4318016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DBEB11F1-0872-4500-8CBB-63D9F6BBA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89832" y="2715236"/>
            <a:ext cx="3281555" cy="14726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1D1E8BAA-941F-4D25-92A6-7E9A2C3664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832" y="2335733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A7E5E59-1A85-4D6C-9DFC-E288DD5ABE98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7B2D7D-08A6-4C69-B43C-2288E5BB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58420"/>
            <a:ext cx="6408851" cy="66596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56917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DCFDE121-67A1-407B-A6E2-D5B255A4F712}"/>
              </a:ext>
            </a:extLst>
          </p:cNvPr>
          <p:cNvSpPr/>
          <p:nvPr userDrawn="1"/>
        </p:nvSpPr>
        <p:spPr>
          <a:xfrm>
            <a:off x="1282168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5C2B05-C32D-4F66-8BDA-0F4824844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575672" y="4121035"/>
            <a:ext cx="3337712" cy="63919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67AE0851-B0C9-475B-8AD9-7C6A141FDDE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14645" y="758825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32254E01-FD47-43F3-A74C-720A0EA4C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645" y="1388209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9B911B77-02F4-42D2-8639-A3F7EAFB71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4645" y="1767713"/>
            <a:ext cx="3281555" cy="1125740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Imagem 3">
            <a:extLst>
              <a:ext uri="{FF2B5EF4-FFF2-40B4-BE49-F238E27FC236}">
                <a16:creationId xmlns:a16="http://schemas.microsoft.com/office/drawing/2014/main" id="{0FBF118A-5599-4A55-9939-8075D74851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14645" y="3251858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066BB17E-99F0-43A3-99AA-F92869531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645" y="3866925"/>
            <a:ext cx="3281555" cy="42889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934F74CA-3E2F-4F3A-BE25-F8D95721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645" y="4248925"/>
            <a:ext cx="3281555" cy="142921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Imagem 3">
            <a:extLst>
              <a:ext uri="{FF2B5EF4-FFF2-40B4-BE49-F238E27FC236}">
                <a16:creationId xmlns:a16="http://schemas.microsoft.com/office/drawing/2014/main" id="{B5A383D6-9A09-46E4-8DD5-684C3B04E1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77157" y="773142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76D712C8-D0F1-407A-AAC4-D86C1FDDCD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2244" y="1388209"/>
            <a:ext cx="3281556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41C731A4-58E7-4726-BFC7-23260BCD62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2244" y="1767713"/>
            <a:ext cx="3281556" cy="1125740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6" name="Espaço Reservado para Imagem 3">
            <a:extLst>
              <a:ext uri="{FF2B5EF4-FFF2-40B4-BE49-F238E27FC236}">
                <a16:creationId xmlns:a16="http://schemas.microsoft.com/office/drawing/2014/main" id="{533CF28F-2EF0-4DE6-AD35-043AAA87EEC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2244" y="3237794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098ABB59-CA95-470C-A29D-627B16E69E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2244" y="3866925"/>
            <a:ext cx="3281556" cy="42889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FB571488-55CE-40DF-84B6-A5166E2BEF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2244" y="4248925"/>
            <a:ext cx="3281556" cy="142921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7D15CF3-8EFD-40BC-B749-25F401BC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A1DB08D-5054-4577-AA1B-BA9D87CF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FEF9931-2A77-46BF-822E-D503CEAF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161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 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>
            <a:extLst>
              <a:ext uri="{FF2B5EF4-FFF2-40B4-BE49-F238E27FC236}">
                <a16:creationId xmlns:a16="http://schemas.microsoft.com/office/drawing/2014/main" id="{693F3E0E-712E-4821-A89E-6727BD3825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66725"/>
            <a:ext cx="4858139" cy="5924550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94311D2-47FE-44C1-9B1C-179CAA33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03/8/20XX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DFF648-B296-4801-91A9-A6868BFA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7364D7C8-0561-4530-BCD5-AB0BB197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B50F7E33-83E1-4951-9CEC-14866D6A3C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98135" y="2759613"/>
            <a:ext cx="2824355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4F01B4AA-8A2C-488B-A306-BC09BA1C66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8135" y="2176946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C79840D9-3F3D-4DFB-9592-867BB8CA12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5966" y="2759613"/>
            <a:ext cx="2595758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32DFBC7C-0887-40D8-93DA-CBE9F58B1C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45966" y="2176946"/>
            <a:ext cx="2595758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C3C60B52-4450-4317-A5DF-A3E617C12A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8135" y="4712146"/>
            <a:ext cx="2824355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75F1DE6B-CBDA-40EB-A055-4FDC09ACC6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8135" y="4129479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A9593E99-8D88-45AD-83AF-7F7F9AB693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966" y="4712146"/>
            <a:ext cx="2595758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D95823CC-CA7F-4F5B-B442-48A3969693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5966" y="4129479"/>
            <a:ext cx="2595758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F87501-8949-4796-90C5-50D20B54A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6411" y="941112"/>
            <a:ext cx="6074545" cy="63919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98336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70A3F71-78A0-4742-B701-4A1489F5A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69108"/>
            <a:ext cx="4243755" cy="20771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2CB7E97A-4B46-429D-80E3-5A2E689EFA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75" y="466724"/>
            <a:ext cx="9191625" cy="6391275"/>
          </a:xfrm>
          <a:custGeom>
            <a:avLst/>
            <a:gdLst>
              <a:gd name="connsiteX0" fmla="*/ 0 w 9191625"/>
              <a:gd name="connsiteY0" fmla="*/ 0 h 6391275"/>
              <a:gd name="connsiteX1" fmla="*/ 9191625 w 9191625"/>
              <a:gd name="connsiteY1" fmla="*/ 0 h 6391275"/>
              <a:gd name="connsiteX2" fmla="*/ 9191625 w 9191625"/>
              <a:gd name="connsiteY2" fmla="*/ 6391275 h 6391275"/>
              <a:gd name="connsiteX3" fmla="*/ 0 w 9191625"/>
              <a:gd name="connsiteY3" fmla="*/ 6391275 h 6391275"/>
              <a:gd name="connsiteX4" fmla="*/ 0 w 9191625"/>
              <a:gd name="connsiteY4" fmla="*/ 4779506 h 6391275"/>
              <a:gd name="connsiteX5" fmla="*/ 1243380 w 9191625"/>
              <a:gd name="connsiteY5" fmla="*/ 4779506 h 6391275"/>
              <a:gd name="connsiteX6" fmla="*/ 1243380 w 9191625"/>
              <a:gd name="connsiteY6" fmla="*/ 2702384 h 6391275"/>
              <a:gd name="connsiteX7" fmla="*/ 0 w 9191625"/>
              <a:gd name="connsiteY7" fmla="*/ 2702384 h 63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1625" h="6391275">
                <a:moveTo>
                  <a:pt x="0" y="0"/>
                </a:moveTo>
                <a:lnTo>
                  <a:pt x="9191625" y="0"/>
                </a:lnTo>
                <a:lnTo>
                  <a:pt x="9191625" y="6391275"/>
                </a:lnTo>
                <a:lnTo>
                  <a:pt x="0" y="6391275"/>
                </a:lnTo>
                <a:lnTo>
                  <a:pt x="0" y="4779506"/>
                </a:lnTo>
                <a:lnTo>
                  <a:pt x="1243380" y="4779506"/>
                </a:lnTo>
                <a:lnTo>
                  <a:pt x="1243380" y="2702384"/>
                </a:lnTo>
                <a:lnTo>
                  <a:pt x="0" y="270238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059D5F7-4F29-467D-8261-4E075BB20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E2C6787-293A-4CC2-A2D2-E2881CC6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611C36F-4448-4279-8552-28C42EC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CCB8AC8A-361C-4A01-AEB1-112BEAC48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133" y="3384898"/>
            <a:ext cx="3519487" cy="1588392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847092-EAA4-4108-A528-108AD1F9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518" y="2211168"/>
            <a:ext cx="5829300" cy="662096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9670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o 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CFABFC7-4108-49F4-A75A-5AB472AA2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47139"/>
            <a:ext cx="12192000" cy="1163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B162CB3A-11BC-4C5C-B53D-B965CFA2B6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3544135 h 5924550"/>
              <a:gd name="connsiteX1" fmla="*/ 11258550 w 11258550"/>
              <a:gd name="connsiteY1" fmla="*/ 3544135 h 5924550"/>
              <a:gd name="connsiteX2" fmla="*/ 11258550 w 11258550"/>
              <a:gd name="connsiteY2" fmla="*/ 5924550 h 5924550"/>
              <a:gd name="connsiteX3" fmla="*/ 0 w 11258550"/>
              <a:gd name="connsiteY3" fmla="*/ 5924550 h 5924550"/>
              <a:gd name="connsiteX4" fmla="*/ 0 w 11258550"/>
              <a:gd name="connsiteY4" fmla="*/ 0 h 5924550"/>
              <a:gd name="connsiteX5" fmla="*/ 11258550 w 11258550"/>
              <a:gd name="connsiteY5" fmla="*/ 0 h 5924550"/>
              <a:gd name="connsiteX6" fmla="*/ 11258550 w 11258550"/>
              <a:gd name="connsiteY6" fmla="*/ 2380414 h 5924550"/>
              <a:gd name="connsiteX7" fmla="*/ 0 w 11258550"/>
              <a:gd name="connsiteY7" fmla="*/ 2380414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3544135"/>
                </a:moveTo>
                <a:lnTo>
                  <a:pt x="11258550" y="3544135"/>
                </a:lnTo>
                <a:lnTo>
                  <a:pt x="11258550" y="5924550"/>
                </a:lnTo>
                <a:lnTo>
                  <a:pt x="0" y="5924550"/>
                </a:lnTo>
                <a:close/>
                <a:moveTo>
                  <a:pt x="0" y="0"/>
                </a:moveTo>
                <a:lnTo>
                  <a:pt x="11258550" y="0"/>
                </a:lnTo>
                <a:lnTo>
                  <a:pt x="11258550" y="2380414"/>
                </a:lnTo>
                <a:lnTo>
                  <a:pt x="0" y="238041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9EBBDF-3A3F-40FD-9752-1D92BFAD19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9738" y="3001020"/>
            <a:ext cx="8412524" cy="938559"/>
          </a:xfrm>
        </p:spPr>
        <p:txBody>
          <a:bodyPr rtlCol="0"/>
          <a:lstStyle>
            <a:lvl1pPr algn="ctr">
              <a:defRPr sz="5000" spc="100" baseline="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46232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457E51-8279-450D-ABC2-889F91AD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4F52AC3-8AAB-49A9-8BB4-9A82193F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242EBEF-1685-466C-9FC9-D1A2D4A6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5360F31D-8187-4BBF-807F-BCD7628363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" y="466725"/>
            <a:ext cx="6096000" cy="5924550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361D3AC4-50E4-442B-88DA-99E01D461F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0" y="2183098"/>
            <a:ext cx="4419600" cy="64207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BA1C8C7-E942-4381-8DFB-35C0D375D5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4200" y="1632228"/>
            <a:ext cx="4419600" cy="55087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619FB69F-436E-4680-805E-129656D1FC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4200" y="3732794"/>
            <a:ext cx="4419600" cy="64207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9EEFB823-5D40-4C5F-8E5C-8DA5459631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200" y="3181924"/>
            <a:ext cx="4419600" cy="55087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97A70DDF-2854-466D-AE9A-7AA7BF3298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200" y="5307885"/>
            <a:ext cx="4419600" cy="64207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C6C41E82-34D6-471D-81E8-FCA62C7F22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4757015"/>
            <a:ext cx="4419600" cy="55087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0E1AE8-90BE-4DE3-93E9-B997D48FE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3162" y="668924"/>
            <a:ext cx="6041908" cy="64207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74056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2FB566-AB0F-4A84-A379-5B7A132A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0B01EE-E344-461A-85A0-3AA7F83A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6C09A25E-2DC1-49B1-A962-EFCDB81F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6848D9ED-15C8-4EA0-B95F-CFD1BAF0A5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75743"/>
            <a:ext cx="6475268" cy="5915532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CEF9385-3B06-4216-9420-A91190C6B7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91419" y="1125633"/>
            <a:ext cx="2937452" cy="11926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D01ADD07-F155-4B1F-B204-2284F6999B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1419" y="746129"/>
            <a:ext cx="2937452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129012F5-57FB-4F6F-8FF8-DBA65EC1EF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1419" y="4716842"/>
            <a:ext cx="2937452" cy="110666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FF8E7E45-85D4-40EE-836F-76055F0F8E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91419" y="4337338"/>
            <a:ext cx="2937452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E315DB3C-D2E4-4310-8A18-71457CBD7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91419" y="2964253"/>
            <a:ext cx="2937452" cy="110666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D8DBA9F3-328C-4BAE-A2E1-0FBFE3A476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1419" y="2584749"/>
            <a:ext cx="2937452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8B7365-7137-471F-BFE9-2F6C36293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914546" y="3092260"/>
            <a:ext cx="5719734" cy="68249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67392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5826315-2B7F-4C57-86AC-F861837D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7E89F0-5C7D-4785-9E27-B2AC9192E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8B7DCF-7168-4376-8641-10965E65A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pPr rtl="0"/>
            <a:r>
              <a:rPr lang="pt-BR" noProof="0"/>
              <a:t>03/8/20XX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498FEF-9751-417B-82B2-BBAD07665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FF7CE99-0833-4AF7-954F-3E4BD5F9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1940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 cap="all" spc="200" baseline="0">
          <a:ln w="19050">
            <a:solidFill>
              <a:schemeClr val="accent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Imagem ampliada de duas pessoas de mãos dadas">
            <a:extLst>
              <a:ext uri="{FF2B5EF4-FFF2-40B4-BE49-F238E27FC236}">
                <a16:creationId xmlns:a16="http://schemas.microsoft.com/office/drawing/2014/main" id="{E41FFEB7-5147-4211-9DEE-48A580FDD9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725" y="466725"/>
            <a:ext cx="11258550" cy="5924550"/>
          </a:xfrm>
        </p:spPr>
      </p:pic>
      <p:sp>
        <p:nvSpPr>
          <p:cNvPr id="20" name="Título 19">
            <a:extLst>
              <a:ext uri="{FF2B5EF4-FFF2-40B4-BE49-F238E27FC236}">
                <a16:creationId xmlns:a16="http://schemas.microsoft.com/office/drawing/2014/main" id="{49020275-58F0-4491-8E8A-0A2AD5ED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940" y="5265964"/>
            <a:ext cx="4270248" cy="863971"/>
          </a:xfrm>
        </p:spPr>
        <p:txBody>
          <a:bodyPr rtlCol="0">
            <a:noAutofit/>
          </a:bodyPr>
          <a:lstStyle/>
          <a:p>
            <a:pPr rtl="0"/>
            <a:r>
              <a:rPr lang="pt-BR" sz="4000" dirty="0"/>
              <a:t>MyDoctor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3D1A5B04-2A0C-49EF-AC0E-822E3C090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40643" y="6016979"/>
            <a:ext cx="4390438" cy="694476"/>
          </a:xfrm>
        </p:spPr>
        <p:txBody>
          <a:bodyPr rtlCol="0">
            <a:normAutofit/>
          </a:bodyPr>
          <a:lstStyle/>
          <a:p>
            <a:pPr rtl="0"/>
            <a:r>
              <a:rPr lang="pt-BR" sz="1800" dirty="0"/>
              <a:t>Projeto: Desenvolvimento de Aplicação Web Front-</a:t>
            </a:r>
            <a:r>
              <a:rPr lang="pt-BR" sz="1800" dirty="0" err="1"/>
              <a:t>End</a:t>
            </a:r>
            <a:r>
              <a:rPr lang="pt-BR" sz="1800" dirty="0"/>
              <a:t>​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224E66A-1176-4D16-AE60-A7C72C849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458" y="5080900"/>
            <a:ext cx="1453519" cy="123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68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10</a:t>
            </a:fld>
            <a:endParaRPr lang="pt-BR"/>
          </a:p>
        </p:txBody>
      </p:sp>
      <p:sp>
        <p:nvSpPr>
          <p:cNvPr id="23" name="Título 50">
            <a:extLst>
              <a:ext uri="{FF2B5EF4-FFF2-40B4-BE49-F238E27FC236}">
                <a16:creationId xmlns:a16="http://schemas.microsoft.com/office/drawing/2014/main" id="{E0D8C558-F258-43E7-91BC-EDCF3F4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438" y="388640"/>
            <a:ext cx="8731121" cy="639192"/>
          </a:xfrm>
        </p:spPr>
        <p:txBody>
          <a:bodyPr rtlCol="0"/>
          <a:lstStyle/>
          <a:p>
            <a:pPr algn="ctr" rtl="0"/>
            <a:r>
              <a:rPr lang="pt-BR" dirty="0"/>
              <a:t>SOLUÇÃO IMPLEMENTADA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00451E78-3F0D-4A69-AA99-EFE9850512EA}"/>
              </a:ext>
            </a:extLst>
          </p:cNvPr>
          <p:cNvSpPr txBox="1">
            <a:spLocks/>
          </p:cNvSpPr>
          <p:nvPr/>
        </p:nvSpPr>
        <p:spPr>
          <a:xfrm>
            <a:off x="3813790" y="1027832"/>
            <a:ext cx="4564419" cy="53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CONTATO – FALE CONOSCO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AE0A42-C2BD-4511-8BA8-4942CBBA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  <p:sp>
        <p:nvSpPr>
          <p:cNvPr id="7" name="Espaço Reservado para o Número do Slide 21">
            <a:extLst>
              <a:ext uri="{FF2B5EF4-FFF2-40B4-BE49-F238E27FC236}">
                <a16:creationId xmlns:a16="http://schemas.microsoft.com/office/drawing/2014/main" id="{CDCA75BC-A2D6-457B-85D4-B2926A94A00F}"/>
              </a:ext>
            </a:extLst>
          </p:cNvPr>
          <p:cNvSpPr txBox="1">
            <a:spLocks/>
          </p:cNvSpPr>
          <p:nvPr/>
        </p:nvSpPr>
        <p:spPr>
          <a:xfrm>
            <a:off x="8763000" y="66681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D459A7-4F0E-6FD5-09B7-F0C86D9AF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82" y="1565696"/>
            <a:ext cx="7065706" cy="354057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97CA2D4-EFFC-D30B-D842-EBB84F0BB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288" y="1539377"/>
            <a:ext cx="5106528" cy="375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01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11</a:t>
            </a:fld>
            <a:endParaRPr lang="pt-BR"/>
          </a:p>
        </p:txBody>
      </p:sp>
      <p:sp>
        <p:nvSpPr>
          <p:cNvPr id="23" name="Título 50">
            <a:extLst>
              <a:ext uri="{FF2B5EF4-FFF2-40B4-BE49-F238E27FC236}">
                <a16:creationId xmlns:a16="http://schemas.microsoft.com/office/drawing/2014/main" id="{E0D8C558-F258-43E7-91BC-EDCF3F4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438" y="388640"/>
            <a:ext cx="8731121" cy="639192"/>
          </a:xfrm>
        </p:spPr>
        <p:txBody>
          <a:bodyPr rtlCol="0"/>
          <a:lstStyle/>
          <a:p>
            <a:pPr algn="ctr" rtl="0"/>
            <a:r>
              <a:rPr lang="pt-BR" dirty="0"/>
              <a:t>SOLUÇÃO IMPLEMENTADA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00451E78-3F0D-4A69-AA99-EFE9850512EA}"/>
              </a:ext>
            </a:extLst>
          </p:cNvPr>
          <p:cNvSpPr txBox="1">
            <a:spLocks/>
          </p:cNvSpPr>
          <p:nvPr/>
        </p:nvSpPr>
        <p:spPr>
          <a:xfrm>
            <a:off x="3813790" y="1027832"/>
            <a:ext cx="4564419" cy="53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CONTATO – FALE CONOSCO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AE0A42-C2BD-4511-8BA8-4942CBBA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  <p:sp>
        <p:nvSpPr>
          <p:cNvPr id="7" name="Espaço Reservado para o Número do Slide 21">
            <a:extLst>
              <a:ext uri="{FF2B5EF4-FFF2-40B4-BE49-F238E27FC236}">
                <a16:creationId xmlns:a16="http://schemas.microsoft.com/office/drawing/2014/main" id="{CDCA75BC-A2D6-457B-85D4-B2926A94A00F}"/>
              </a:ext>
            </a:extLst>
          </p:cNvPr>
          <p:cNvSpPr txBox="1">
            <a:spLocks/>
          </p:cNvSpPr>
          <p:nvPr/>
        </p:nvSpPr>
        <p:spPr>
          <a:xfrm>
            <a:off x="8763000" y="66681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8F5CEC3-3A5F-B976-ED62-7585EF7CB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1" y="1691839"/>
            <a:ext cx="5159187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31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12</a:t>
            </a:fld>
            <a:endParaRPr lang="pt-BR"/>
          </a:p>
        </p:txBody>
      </p:sp>
      <p:sp>
        <p:nvSpPr>
          <p:cNvPr id="23" name="Título 50">
            <a:extLst>
              <a:ext uri="{FF2B5EF4-FFF2-40B4-BE49-F238E27FC236}">
                <a16:creationId xmlns:a16="http://schemas.microsoft.com/office/drawing/2014/main" id="{E0D8C558-F258-43E7-91BC-EDCF3F4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438" y="388640"/>
            <a:ext cx="8731121" cy="639192"/>
          </a:xfrm>
        </p:spPr>
        <p:txBody>
          <a:bodyPr rtlCol="0"/>
          <a:lstStyle/>
          <a:p>
            <a:pPr algn="ctr" rtl="0"/>
            <a:r>
              <a:rPr lang="pt-BR" dirty="0"/>
              <a:t>SOLUÇÃO IMPLEMENTADA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00451E78-3F0D-4A69-AA99-EFE9850512EA}"/>
              </a:ext>
            </a:extLst>
          </p:cNvPr>
          <p:cNvSpPr txBox="1">
            <a:spLocks/>
          </p:cNvSpPr>
          <p:nvPr/>
        </p:nvSpPr>
        <p:spPr>
          <a:xfrm>
            <a:off x="3813790" y="1027832"/>
            <a:ext cx="4564419" cy="53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SEJA UM MÉDICO PARCEIRO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AE0A42-C2BD-4511-8BA8-4942CBBA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  <p:sp>
        <p:nvSpPr>
          <p:cNvPr id="7" name="Espaço Reservado para o Número do Slide 21">
            <a:extLst>
              <a:ext uri="{FF2B5EF4-FFF2-40B4-BE49-F238E27FC236}">
                <a16:creationId xmlns:a16="http://schemas.microsoft.com/office/drawing/2014/main" id="{CDCA75BC-A2D6-457B-85D4-B2926A94A00F}"/>
              </a:ext>
            </a:extLst>
          </p:cNvPr>
          <p:cNvSpPr txBox="1">
            <a:spLocks/>
          </p:cNvSpPr>
          <p:nvPr/>
        </p:nvSpPr>
        <p:spPr>
          <a:xfrm>
            <a:off x="8763000" y="66681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389137-8897-44F8-9815-CC608254C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7584"/>
            <a:ext cx="12192000" cy="543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60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13</a:t>
            </a:fld>
            <a:endParaRPr lang="pt-BR"/>
          </a:p>
        </p:txBody>
      </p:sp>
      <p:sp>
        <p:nvSpPr>
          <p:cNvPr id="23" name="Título 50">
            <a:extLst>
              <a:ext uri="{FF2B5EF4-FFF2-40B4-BE49-F238E27FC236}">
                <a16:creationId xmlns:a16="http://schemas.microsoft.com/office/drawing/2014/main" id="{E0D8C558-F258-43E7-91BC-EDCF3F4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438" y="388640"/>
            <a:ext cx="8731121" cy="639192"/>
          </a:xfrm>
        </p:spPr>
        <p:txBody>
          <a:bodyPr rtlCol="0"/>
          <a:lstStyle/>
          <a:p>
            <a:pPr algn="ctr" rtl="0"/>
            <a:r>
              <a:rPr lang="pt-BR" dirty="0"/>
              <a:t>SOLUÇÃO IMPLEMENTADA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00451E78-3F0D-4A69-AA99-EFE9850512EA}"/>
              </a:ext>
            </a:extLst>
          </p:cNvPr>
          <p:cNvSpPr txBox="1">
            <a:spLocks/>
          </p:cNvSpPr>
          <p:nvPr/>
        </p:nvSpPr>
        <p:spPr>
          <a:xfrm>
            <a:off x="3813790" y="1027832"/>
            <a:ext cx="4564419" cy="53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LOG IN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AE0A42-C2BD-4511-8BA8-4942CBBA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  <p:sp>
        <p:nvSpPr>
          <p:cNvPr id="7" name="Espaço Reservado para o Número do Slide 21">
            <a:extLst>
              <a:ext uri="{FF2B5EF4-FFF2-40B4-BE49-F238E27FC236}">
                <a16:creationId xmlns:a16="http://schemas.microsoft.com/office/drawing/2014/main" id="{CDCA75BC-A2D6-457B-85D4-B2926A94A00F}"/>
              </a:ext>
            </a:extLst>
          </p:cNvPr>
          <p:cNvSpPr txBox="1">
            <a:spLocks/>
          </p:cNvSpPr>
          <p:nvPr/>
        </p:nvSpPr>
        <p:spPr>
          <a:xfrm>
            <a:off x="8763000" y="66681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69AB95D-BC77-BB8B-3E0C-4C0AE6B36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565696"/>
            <a:ext cx="12192000" cy="537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22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14</a:t>
            </a:fld>
            <a:endParaRPr lang="pt-BR"/>
          </a:p>
        </p:txBody>
      </p:sp>
      <p:sp>
        <p:nvSpPr>
          <p:cNvPr id="23" name="Título 50">
            <a:extLst>
              <a:ext uri="{FF2B5EF4-FFF2-40B4-BE49-F238E27FC236}">
                <a16:creationId xmlns:a16="http://schemas.microsoft.com/office/drawing/2014/main" id="{E0D8C558-F258-43E7-91BC-EDCF3F4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438" y="388640"/>
            <a:ext cx="8731121" cy="639192"/>
          </a:xfrm>
        </p:spPr>
        <p:txBody>
          <a:bodyPr rtlCol="0"/>
          <a:lstStyle/>
          <a:p>
            <a:pPr algn="ctr" rtl="0"/>
            <a:r>
              <a:rPr lang="pt-BR" dirty="0"/>
              <a:t>SOLUÇÃO IMPLEMENTADA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00451E78-3F0D-4A69-AA99-EFE9850512EA}"/>
              </a:ext>
            </a:extLst>
          </p:cNvPr>
          <p:cNvSpPr txBox="1">
            <a:spLocks/>
          </p:cNvSpPr>
          <p:nvPr/>
        </p:nvSpPr>
        <p:spPr>
          <a:xfrm>
            <a:off x="3813790" y="1027832"/>
            <a:ext cx="4564419" cy="53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ESQUECI MINHA SENHA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AE0A42-C2BD-4511-8BA8-4942CBBA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  <p:sp>
        <p:nvSpPr>
          <p:cNvPr id="7" name="Espaço Reservado para o Número do Slide 21">
            <a:extLst>
              <a:ext uri="{FF2B5EF4-FFF2-40B4-BE49-F238E27FC236}">
                <a16:creationId xmlns:a16="http://schemas.microsoft.com/office/drawing/2014/main" id="{CDCA75BC-A2D6-457B-85D4-B2926A94A00F}"/>
              </a:ext>
            </a:extLst>
          </p:cNvPr>
          <p:cNvSpPr txBox="1">
            <a:spLocks/>
          </p:cNvSpPr>
          <p:nvPr/>
        </p:nvSpPr>
        <p:spPr>
          <a:xfrm>
            <a:off x="8763000" y="66681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7863EFC-C3AE-C420-B98A-B906D1BD2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5696"/>
            <a:ext cx="12192000" cy="530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15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15</a:t>
            </a:fld>
            <a:endParaRPr lang="pt-BR"/>
          </a:p>
        </p:txBody>
      </p:sp>
      <p:sp>
        <p:nvSpPr>
          <p:cNvPr id="23" name="Título 50">
            <a:extLst>
              <a:ext uri="{FF2B5EF4-FFF2-40B4-BE49-F238E27FC236}">
                <a16:creationId xmlns:a16="http://schemas.microsoft.com/office/drawing/2014/main" id="{E0D8C558-F258-43E7-91BC-EDCF3F4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438" y="388640"/>
            <a:ext cx="8731121" cy="639192"/>
          </a:xfrm>
        </p:spPr>
        <p:txBody>
          <a:bodyPr rtlCol="0"/>
          <a:lstStyle/>
          <a:p>
            <a:pPr algn="ctr" rtl="0"/>
            <a:r>
              <a:rPr lang="pt-BR" dirty="0"/>
              <a:t>SOLUÇÃO IMPLEMENTADA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00451E78-3F0D-4A69-AA99-EFE9850512EA}"/>
              </a:ext>
            </a:extLst>
          </p:cNvPr>
          <p:cNvSpPr txBox="1">
            <a:spLocks/>
          </p:cNvSpPr>
          <p:nvPr/>
        </p:nvSpPr>
        <p:spPr>
          <a:xfrm>
            <a:off x="3813790" y="1027832"/>
            <a:ext cx="4564419" cy="53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PROCURE SEU MÉDICO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AE0A42-C2BD-4511-8BA8-4942CBBA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  <p:sp>
        <p:nvSpPr>
          <p:cNvPr id="7" name="Espaço Reservado para o Número do Slide 21">
            <a:extLst>
              <a:ext uri="{FF2B5EF4-FFF2-40B4-BE49-F238E27FC236}">
                <a16:creationId xmlns:a16="http://schemas.microsoft.com/office/drawing/2014/main" id="{CDCA75BC-A2D6-457B-85D4-B2926A94A00F}"/>
              </a:ext>
            </a:extLst>
          </p:cNvPr>
          <p:cNvSpPr txBox="1">
            <a:spLocks/>
          </p:cNvSpPr>
          <p:nvPr/>
        </p:nvSpPr>
        <p:spPr>
          <a:xfrm>
            <a:off x="8763000" y="66681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pt-BR" smtClean="0"/>
              <a:pPr/>
              <a:t>15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056ECD-7546-E1AA-7964-6EB03F004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5696"/>
            <a:ext cx="12192000" cy="529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82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16</a:t>
            </a:fld>
            <a:endParaRPr lang="pt-BR"/>
          </a:p>
        </p:txBody>
      </p:sp>
      <p:sp>
        <p:nvSpPr>
          <p:cNvPr id="23" name="Título 50">
            <a:extLst>
              <a:ext uri="{FF2B5EF4-FFF2-40B4-BE49-F238E27FC236}">
                <a16:creationId xmlns:a16="http://schemas.microsoft.com/office/drawing/2014/main" id="{E0D8C558-F258-43E7-91BC-EDCF3F4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438" y="388640"/>
            <a:ext cx="8731121" cy="639192"/>
          </a:xfrm>
        </p:spPr>
        <p:txBody>
          <a:bodyPr rtlCol="0"/>
          <a:lstStyle/>
          <a:p>
            <a:pPr algn="ctr" rtl="0"/>
            <a:r>
              <a:rPr lang="pt-BR" dirty="0"/>
              <a:t>SOLUÇÃO IMPLEMENTADA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00451E78-3F0D-4A69-AA99-EFE9850512EA}"/>
              </a:ext>
            </a:extLst>
          </p:cNvPr>
          <p:cNvSpPr txBox="1">
            <a:spLocks/>
          </p:cNvSpPr>
          <p:nvPr/>
        </p:nvSpPr>
        <p:spPr>
          <a:xfrm>
            <a:off x="3813790" y="1027832"/>
            <a:ext cx="4564419" cy="53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PROCURE SEU MÉDICO - FILTRO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AE0A42-C2BD-4511-8BA8-4942CBBA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  <p:sp>
        <p:nvSpPr>
          <p:cNvPr id="7" name="Espaço Reservado para o Número do Slide 21">
            <a:extLst>
              <a:ext uri="{FF2B5EF4-FFF2-40B4-BE49-F238E27FC236}">
                <a16:creationId xmlns:a16="http://schemas.microsoft.com/office/drawing/2014/main" id="{CDCA75BC-A2D6-457B-85D4-B2926A94A00F}"/>
              </a:ext>
            </a:extLst>
          </p:cNvPr>
          <p:cNvSpPr txBox="1">
            <a:spLocks/>
          </p:cNvSpPr>
          <p:nvPr/>
        </p:nvSpPr>
        <p:spPr>
          <a:xfrm>
            <a:off x="8763000" y="66681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pt-BR" smtClean="0"/>
              <a:pPr/>
              <a:t>16</a:t>
            </a:fld>
            <a:endParaRPr lang="pt-BR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9176B7D4-E039-A2B5-6B5C-AA9F48550F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256156"/>
              </p:ext>
            </p:extLst>
          </p:nvPr>
        </p:nvGraphicFramePr>
        <p:xfrm>
          <a:off x="0" y="1565697"/>
          <a:ext cx="12269755" cy="5308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4" imgW="12283560" imgH="6614280" progId="Paint.Picture">
                  <p:embed/>
                </p:oleObj>
              </mc:Choice>
              <mc:Fallback>
                <p:oleObj name="Imagem de Bitmap" r:id="rId4" imgW="12283560" imgH="6614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565697"/>
                        <a:ext cx="12269755" cy="5308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3575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DFA678B9-627C-49D9-B624-2E3548C96F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8457" y="1436914"/>
            <a:ext cx="5691673" cy="3023119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t-BR" b="1" dirty="0"/>
              <a:t>Destaques: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Engajamento e trabalho em equipe;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Criatividade na resolução de problemas;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Impactos sociais da solução.</a:t>
            </a:r>
          </a:p>
          <a:p>
            <a:pPr rtl="0"/>
            <a:endParaRPr lang="pt-BR" dirty="0"/>
          </a:p>
          <a:p>
            <a:pPr rtl="0"/>
            <a:r>
              <a:rPr lang="pt-BR" b="1" dirty="0"/>
              <a:t>Desafios: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Programar para os iniciantes na programação;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Colocar em prática o que foi idealizado no projeto;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Dominar as tecnologias e ferramentas utilizadas ao longo do projeto;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Aprender a trabalhar com metodologias de desenvolvimento de software. </a:t>
            </a:r>
          </a:p>
          <a:p>
            <a:pPr rtl="0"/>
            <a:endParaRPr lang="pt-BR" dirty="0"/>
          </a:p>
          <a:p>
            <a:pPr rtl="0"/>
            <a:endParaRPr lang="pt-BR" dirty="0"/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5273321-CCC9-4D70-837F-ED5C0E7B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17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897319A-49F7-45C2-8F1E-B3345A03D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  <p:pic>
        <p:nvPicPr>
          <p:cNvPr id="9" name="Espaço Reservado para Imagem 8" descr="Colegas se agrupando">
            <a:extLst>
              <a:ext uri="{FF2B5EF4-FFF2-40B4-BE49-F238E27FC236}">
                <a16:creationId xmlns:a16="http://schemas.microsoft.com/office/drawing/2014/main" id="{C62C2C63-52E0-D477-BA5D-7270068A45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7422" b="17422"/>
          <a:stretch/>
        </p:blipFill>
        <p:spPr>
          <a:xfrm>
            <a:off x="0" y="1057275"/>
            <a:ext cx="12191999" cy="5295900"/>
          </a:xfrm>
        </p:spPr>
      </p:pic>
      <p:sp>
        <p:nvSpPr>
          <p:cNvPr id="15" name="Título 30">
            <a:extLst>
              <a:ext uri="{FF2B5EF4-FFF2-40B4-BE49-F238E27FC236}">
                <a16:creationId xmlns:a16="http://schemas.microsoft.com/office/drawing/2014/main" id="{247715D3-4855-53BD-69CA-3B0DD87A5CF9}"/>
              </a:ext>
            </a:extLst>
          </p:cNvPr>
          <p:cNvSpPr txBox="1">
            <a:spLocks/>
          </p:cNvSpPr>
          <p:nvPr/>
        </p:nvSpPr>
        <p:spPr>
          <a:xfrm>
            <a:off x="3408162" y="668998"/>
            <a:ext cx="5783657" cy="665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kern="1200" cap="all" spc="200" baseline="0">
                <a:ln w="19050">
                  <a:solidFill>
                    <a:schemeClr val="accent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PONTOS FORTES E DESAFIOS</a:t>
            </a:r>
          </a:p>
        </p:txBody>
      </p:sp>
    </p:spTree>
    <p:extLst>
      <p:ext uri="{BB962C8B-B14F-4D97-AF65-F5344CB8AC3E}">
        <p14:creationId xmlns:p14="http://schemas.microsoft.com/office/powerpoint/2010/main" val="884055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589231E-2BB7-4BA4-A7BF-F2CDCEBB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18</a:t>
            </a:fld>
            <a:endParaRPr lang="pt-BR"/>
          </a:p>
        </p:txBody>
      </p:sp>
      <p:pic>
        <p:nvPicPr>
          <p:cNvPr id="10" name="Espaço Reservado para Imagem 7" descr="Imagem ampliada de uma pipeta deixando cair uma gota de líquido em uma placa de Petri">
            <a:extLst>
              <a:ext uri="{FF2B5EF4-FFF2-40B4-BE49-F238E27FC236}">
                <a16:creationId xmlns:a16="http://schemas.microsoft.com/office/drawing/2014/main" id="{FAB08D6F-E051-4336-9514-35C67978A1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809750" y="466725"/>
            <a:ext cx="7834312" cy="5924550"/>
          </a:xfrm>
        </p:spPr>
      </p:pic>
      <p:sp>
        <p:nvSpPr>
          <p:cNvPr id="160" name="Espaço Reservado para Texto 159">
            <a:extLst>
              <a:ext uri="{FF2B5EF4-FFF2-40B4-BE49-F238E27FC236}">
                <a16:creationId xmlns:a16="http://schemas.microsoft.com/office/drawing/2014/main" id="{494105F6-F94F-433A-BC1D-B4F5A9AFEE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97787" y="2579350"/>
            <a:ext cx="2743200" cy="1423068"/>
          </a:xfrm>
        </p:spPr>
        <p:txBody>
          <a:bodyPr rtlCol="0"/>
          <a:lstStyle/>
          <a:p>
            <a:pPr rtl="0"/>
            <a:r>
              <a:rPr lang="pt-BR" sz="2000" dirty="0"/>
              <a:t>"A tecnologia move o mundo." - Steve Jobs</a:t>
            </a:r>
          </a:p>
        </p:txBody>
      </p:sp>
      <p:sp>
        <p:nvSpPr>
          <p:cNvPr id="54" name="Título 53">
            <a:extLst>
              <a:ext uri="{FF2B5EF4-FFF2-40B4-BE49-F238E27FC236}">
                <a16:creationId xmlns:a16="http://schemas.microsoft.com/office/drawing/2014/main" id="{C96D6B90-01A4-4E2C-A3C5-57E67B88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53720" y="3009387"/>
            <a:ext cx="5187536" cy="562995"/>
          </a:xfrm>
        </p:spPr>
        <p:txBody>
          <a:bodyPr rtlCol="0"/>
          <a:lstStyle/>
          <a:p>
            <a:pPr rtl="0"/>
            <a:r>
              <a:rPr lang="pt-BR" dirty="0"/>
              <a:t>Agradecemos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2B14DEB-7588-4159-96FA-D914FE146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14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ítulo 68">
            <a:extLst>
              <a:ext uri="{FF2B5EF4-FFF2-40B4-BE49-F238E27FC236}">
                <a16:creationId xmlns:a16="http://schemas.microsoft.com/office/drawing/2014/main" id="{A74CEF14-9F3D-49A7-B904-B4E3A7113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272" y="466726"/>
            <a:ext cx="4162271" cy="1100548"/>
          </a:xfrm>
        </p:spPr>
        <p:txBody>
          <a:bodyPr rtlCol="0"/>
          <a:lstStyle/>
          <a:p>
            <a:pPr rtl="0"/>
            <a:r>
              <a:rPr lang="pt-BR" sz="3200" dirty="0"/>
              <a:t>Sobre nossa equipe</a:t>
            </a:r>
          </a:p>
        </p:txBody>
      </p:sp>
      <p:pic>
        <p:nvPicPr>
          <p:cNvPr id="15" name="Espaço Reservado para Imagem 14" descr="Imagem ampliada de uma enfermeira">
            <a:extLst>
              <a:ext uri="{FF2B5EF4-FFF2-40B4-BE49-F238E27FC236}">
                <a16:creationId xmlns:a16="http://schemas.microsoft.com/office/drawing/2014/main" id="{D67D6F18-268F-4677-BF55-4B1B9EE4BF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66726"/>
            <a:ext cx="6848474" cy="6391274"/>
          </a:xfrm>
        </p:spPr>
      </p:pic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78FE74D7-D9BF-46B2-AB6D-79E819EB9A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24625" y="2477180"/>
            <a:ext cx="5329918" cy="2033588"/>
          </a:xfrm>
        </p:spPr>
        <p:txBody>
          <a:bodyPr rtlCol="0"/>
          <a:lstStyle/>
          <a:p>
            <a:pPr rtl="0"/>
            <a:r>
              <a:rPr lang="pt-BR" dirty="0"/>
              <a:t>Bruno Victor de Oliveira Flavio</a:t>
            </a:r>
          </a:p>
          <a:p>
            <a:pPr rtl="0"/>
            <a:r>
              <a:rPr lang="pt-BR" dirty="0"/>
              <a:t>Debora Cristina Pereira Gonçalves</a:t>
            </a:r>
          </a:p>
          <a:p>
            <a:pPr rtl="0"/>
            <a:r>
              <a:rPr lang="pt-BR" dirty="0"/>
              <a:t>Franciele </a:t>
            </a:r>
            <a:r>
              <a:rPr lang="pt-BR" dirty="0" err="1"/>
              <a:t>Balverde</a:t>
            </a:r>
            <a:r>
              <a:rPr lang="pt-BR" dirty="0"/>
              <a:t> de Souza </a:t>
            </a:r>
          </a:p>
          <a:p>
            <a:pPr rtl="0"/>
            <a:r>
              <a:rPr lang="pt-BR" dirty="0"/>
              <a:t>Gabriela Barbosa Caetano Abran</a:t>
            </a:r>
          </a:p>
          <a:p>
            <a:pPr rtl="0"/>
            <a:r>
              <a:rPr lang="pt-BR" dirty="0"/>
              <a:t>João Paulo Faria do Nascimento</a:t>
            </a:r>
          </a:p>
          <a:p>
            <a:pPr rtl="0"/>
            <a:r>
              <a:rPr lang="pt-BR" dirty="0" err="1"/>
              <a:t>Nayla</a:t>
            </a:r>
            <a:r>
              <a:rPr lang="pt-BR" dirty="0"/>
              <a:t> </a:t>
            </a:r>
            <a:r>
              <a:rPr lang="pt-BR" dirty="0" err="1"/>
              <a:t>Nicolli</a:t>
            </a:r>
            <a:r>
              <a:rPr lang="pt-BR" dirty="0"/>
              <a:t> Ferreira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31B5EF5-D35E-4241-92D4-3A816497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/>
              <a:t>2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9ED297B-AB86-4BF2-9503-D94047737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224" y="5157177"/>
            <a:ext cx="1453519" cy="123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50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ítulo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574" y="658420"/>
            <a:ext cx="6408851" cy="665965"/>
          </a:xfrm>
        </p:spPr>
        <p:txBody>
          <a:bodyPr rtlCol="0"/>
          <a:lstStyle/>
          <a:p>
            <a:pPr rtl="0"/>
            <a:r>
              <a:rPr lang="pt-BR"/>
              <a:t>Problema</a:t>
            </a:r>
          </a:p>
        </p:txBody>
      </p:sp>
      <p:sp>
        <p:nvSpPr>
          <p:cNvPr id="125" name="Espaço Reservado para Texto 124">
            <a:extLst>
              <a:ext uri="{FF2B5EF4-FFF2-40B4-BE49-F238E27FC236}">
                <a16:creationId xmlns:a16="http://schemas.microsoft.com/office/drawing/2014/main" id="{24A06C02-7294-4961-8375-FFBAE150C3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2050460"/>
            <a:ext cx="3281555" cy="426393"/>
          </a:xfrm>
        </p:spPr>
        <p:txBody>
          <a:bodyPr rtlCol="0"/>
          <a:lstStyle/>
          <a:p>
            <a:pPr rtl="0"/>
            <a:r>
              <a:rPr lang="pt-BR" dirty="0"/>
              <a:t>DIFICULDADE PARA AS PESSOAS</a:t>
            </a:r>
          </a:p>
        </p:txBody>
      </p:sp>
      <p:sp>
        <p:nvSpPr>
          <p:cNvPr id="124" name="Espaço Reservado para Texto 123">
            <a:extLst>
              <a:ext uri="{FF2B5EF4-FFF2-40B4-BE49-F238E27FC236}">
                <a16:creationId xmlns:a16="http://schemas.microsoft.com/office/drawing/2014/main" id="{3190266D-0F33-45C1-99B6-88C3D275A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429963"/>
            <a:ext cx="3366407" cy="181823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Encontrar referências consistentes de profissionais de medicina.</a:t>
            </a:r>
          </a:p>
        </p:txBody>
      </p:sp>
      <p:sp>
        <p:nvSpPr>
          <p:cNvPr id="127" name="Espaço Reservado para Texto 126">
            <a:extLst>
              <a:ext uri="{FF2B5EF4-FFF2-40B4-BE49-F238E27FC236}">
                <a16:creationId xmlns:a16="http://schemas.microsoft.com/office/drawing/2014/main" id="{529D0F22-483A-4379-9956-1AC0FBC1FFA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8200" y="4248197"/>
            <a:ext cx="3281555" cy="426393"/>
          </a:xfrm>
        </p:spPr>
        <p:txBody>
          <a:bodyPr rtlCol="0"/>
          <a:lstStyle/>
          <a:p>
            <a:pPr rtl="0"/>
            <a:r>
              <a:rPr lang="pt-BR" dirty="0"/>
              <a:t>FALTA INFORMAÇÃO</a:t>
            </a:r>
          </a:p>
        </p:txBody>
      </p:sp>
      <p:sp>
        <p:nvSpPr>
          <p:cNvPr id="126" name="Espaço Reservado para Texto 125">
            <a:extLst>
              <a:ext uri="{FF2B5EF4-FFF2-40B4-BE49-F238E27FC236}">
                <a16:creationId xmlns:a16="http://schemas.microsoft.com/office/drawing/2014/main" id="{9178B061-1219-4E97-B5B0-FA9EAEEF20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200" y="4627701"/>
            <a:ext cx="3281555" cy="1067648"/>
          </a:xfrm>
        </p:spPr>
        <p:txBody>
          <a:bodyPr rtlCol="0"/>
          <a:lstStyle/>
          <a:p>
            <a:pPr rtl="0"/>
            <a:r>
              <a:rPr lang="pt-BR" dirty="0"/>
              <a:t>Especialidade, endereço dos consultórios, telefone para contato, horários disponíveis para consultas e indicações acerca da qualidade do atendimento.</a:t>
            </a:r>
          </a:p>
        </p:txBody>
      </p:sp>
      <p:sp>
        <p:nvSpPr>
          <p:cNvPr id="129" name="Espaço Reservado para Texto 128">
            <a:extLst>
              <a:ext uri="{FF2B5EF4-FFF2-40B4-BE49-F238E27FC236}">
                <a16:creationId xmlns:a16="http://schemas.microsoft.com/office/drawing/2014/main" id="{24CA3500-51E5-4AF6-9AE0-8124B5B6ECF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55222" y="2050460"/>
            <a:ext cx="3281555" cy="426393"/>
          </a:xfrm>
        </p:spPr>
        <p:txBody>
          <a:bodyPr rtlCol="0"/>
          <a:lstStyle/>
          <a:p>
            <a:pPr rtl="0"/>
            <a:r>
              <a:rPr lang="pt-BR" dirty="0"/>
              <a:t>DIFICULDADES PARA OS PROFISSIONAIS MÉDICOS</a:t>
            </a:r>
          </a:p>
        </p:txBody>
      </p:sp>
      <p:sp>
        <p:nvSpPr>
          <p:cNvPr id="128" name="Espaço Reservado para Texto 127">
            <a:extLst>
              <a:ext uri="{FF2B5EF4-FFF2-40B4-BE49-F238E27FC236}">
                <a16:creationId xmlns:a16="http://schemas.microsoft.com/office/drawing/2014/main" id="{22FD1740-CC8B-4FB4-8039-C542AFD083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55222" y="2429963"/>
            <a:ext cx="3281555" cy="181823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Ausência de feedback dos pacientes, abandono de tratamento, pouco networking com demais colegas da área.</a:t>
            </a:r>
          </a:p>
        </p:txBody>
      </p:sp>
      <p:sp>
        <p:nvSpPr>
          <p:cNvPr id="131" name="Espaço Reservado para Texto 130">
            <a:extLst>
              <a:ext uri="{FF2B5EF4-FFF2-40B4-BE49-F238E27FC236}">
                <a16:creationId xmlns:a16="http://schemas.microsoft.com/office/drawing/2014/main" id="{E10D1C5B-3DED-475C-AC3D-D7A173AD655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55222" y="4248197"/>
            <a:ext cx="3281555" cy="426393"/>
          </a:xfrm>
        </p:spPr>
        <p:txBody>
          <a:bodyPr rtlCol="0"/>
          <a:lstStyle/>
          <a:p>
            <a:pPr rtl="0"/>
            <a:r>
              <a:rPr lang="pt-BR" dirty="0"/>
              <a:t>FALTA COMUNICAÇÃO</a:t>
            </a:r>
          </a:p>
        </p:txBody>
      </p:sp>
      <p:sp>
        <p:nvSpPr>
          <p:cNvPr id="130" name="Espaço Reservado para Texto 129">
            <a:extLst>
              <a:ext uri="{FF2B5EF4-FFF2-40B4-BE49-F238E27FC236}">
                <a16:creationId xmlns:a16="http://schemas.microsoft.com/office/drawing/2014/main" id="{1BC05573-D015-4021-BA96-0C47487DBF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55222" y="4627701"/>
            <a:ext cx="3281555" cy="1533948"/>
          </a:xfrm>
        </p:spPr>
        <p:txBody>
          <a:bodyPr rtlCol="0"/>
          <a:lstStyle/>
          <a:p>
            <a:pPr rtl="0"/>
            <a:r>
              <a:rPr lang="pt-BR" dirty="0"/>
              <a:t>Canal unificado para disponibilização de informações profissionais, conhecimento de sua especialidade e captação de clientes em seus consultórios.</a:t>
            </a:r>
          </a:p>
        </p:txBody>
      </p:sp>
      <p:sp>
        <p:nvSpPr>
          <p:cNvPr id="133" name="Espaço Reservado para Texto 132">
            <a:extLst>
              <a:ext uri="{FF2B5EF4-FFF2-40B4-BE49-F238E27FC236}">
                <a16:creationId xmlns:a16="http://schemas.microsoft.com/office/drawing/2014/main" id="{BB833D39-612C-4855-AA0C-F37FEF73994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182429" y="4248197"/>
            <a:ext cx="3281555" cy="426393"/>
          </a:xfrm>
        </p:spPr>
        <p:txBody>
          <a:bodyPr rtlCol="0"/>
          <a:lstStyle/>
          <a:p>
            <a:pPr rtl="0"/>
            <a:r>
              <a:rPr lang="pt-BR" dirty="0"/>
              <a:t>FALTA CENTRALIZAÇÃO</a:t>
            </a:r>
          </a:p>
        </p:txBody>
      </p:sp>
      <p:sp>
        <p:nvSpPr>
          <p:cNvPr id="132" name="Espaço Reservado para Texto 131">
            <a:extLst>
              <a:ext uri="{FF2B5EF4-FFF2-40B4-BE49-F238E27FC236}">
                <a16:creationId xmlns:a16="http://schemas.microsoft.com/office/drawing/2014/main" id="{67591C3B-1BC3-4E5D-B720-AEE8A04186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82429" y="4627700"/>
            <a:ext cx="3281555" cy="1818234"/>
          </a:xfrm>
        </p:spPr>
        <p:txBody>
          <a:bodyPr rtlCol="0"/>
          <a:lstStyle/>
          <a:p>
            <a:pPr rtl="0"/>
            <a:r>
              <a:rPr lang="pt-BR" dirty="0"/>
              <a:t>Unificação de informações úteis para a escolha de um profissional de saúde para atendimento faz com que a busca seja mais exaustiva e menos eficiente.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6" name="Espaço Reservado para Texto 128">
            <a:extLst>
              <a:ext uri="{FF2B5EF4-FFF2-40B4-BE49-F238E27FC236}">
                <a16:creationId xmlns:a16="http://schemas.microsoft.com/office/drawing/2014/main" id="{1E8AC66A-1DB5-4DCA-BB45-0C8311BA9025}"/>
              </a:ext>
            </a:extLst>
          </p:cNvPr>
          <p:cNvSpPr txBox="1">
            <a:spLocks/>
          </p:cNvSpPr>
          <p:nvPr/>
        </p:nvSpPr>
        <p:spPr>
          <a:xfrm>
            <a:off x="8182429" y="2050460"/>
            <a:ext cx="3281555" cy="4263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00" baseline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DIFICULDADES para escolher</a:t>
            </a:r>
          </a:p>
        </p:txBody>
      </p:sp>
      <p:sp>
        <p:nvSpPr>
          <p:cNvPr id="17" name="Espaço Reservado para Texto 127">
            <a:extLst>
              <a:ext uri="{FF2B5EF4-FFF2-40B4-BE49-F238E27FC236}">
                <a16:creationId xmlns:a16="http://schemas.microsoft.com/office/drawing/2014/main" id="{C3A63146-0A3B-4007-BBF0-B4F18FF7AB42}"/>
              </a:ext>
            </a:extLst>
          </p:cNvPr>
          <p:cNvSpPr txBox="1">
            <a:spLocks/>
          </p:cNvSpPr>
          <p:nvPr/>
        </p:nvSpPr>
        <p:spPr>
          <a:xfrm>
            <a:off x="8182429" y="2429963"/>
            <a:ext cx="3281555" cy="18182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Indicações de amigos e conhecidos do trabalho, buscas em sites de pesquisa, histórico familiar de consultas, aleatoriedade, disponibilidade imediata.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1666B10-DF72-48FE-ADFF-AA5092ECC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6132905"/>
            <a:ext cx="664432" cy="5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19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ítulo 112">
            <a:extLst>
              <a:ext uri="{FF2B5EF4-FFF2-40B4-BE49-F238E27FC236}">
                <a16:creationId xmlns:a16="http://schemas.microsoft.com/office/drawing/2014/main" id="{BFE2B5AB-A5E2-4E81-9A28-0F3EFE4B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575672" y="4121035"/>
            <a:ext cx="3337712" cy="639195"/>
          </a:xfrm>
        </p:spPr>
        <p:txBody>
          <a:bodyPr rtlCol="0"/>
          <a:lstStyle/>
          <a:p>
            <a:pPr rtl="0"/>
            <a:r>
              <a:rPr lang="pt-BR"/>
              <a:t>Solução</a:t>
            </a:r>
          </a:p>
        </p:txBody>
      </p:sp>
      <p:pic>
        <p:nvPicPr>
          <p:cNvPr id="70" name="Espaço Reservado para Imagem 69" descr="Internet com preenchimento sólido">
            <a:extLst>
              <a:ext uri="{FF2B5EF4-FFF2-40B4-BE49-F238E27FC236}">
                <a16:creationId xmlns:a16="http://schemas.microsoft.com/office/drawing/2014/main" id="{C5BC0C3F-C9C6-43FA-BA19-88445A15FF3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414645" y="759288"/>
            <a:ext cx="599148" cy="599148"/>
          </a:xfrm>
        </p:spPr>
      </p:pic>
      <p:sp>
        <p:nvSpPr>
          <p:cNvPr id="106" name="Espaço Reservado para Texto 105">
            <a:extLst>
              <a:ext uri="{FF2B5EF4-FFF2-40B4-BE49-F238E27FC236}">
                <a16:creationId xmlns:a16="http://schemas.microsoft.com/office/drawing/2014/main" id="{F602BA9F-64DF-443C-A15D-FB8E9129F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645" y="1388209"/>
            <a:ext cx="3281555" cy="426393"/>
          </a:xfrm>
        </p:spPr>
        <p:txBody>
          <a:bodyPr rtlCol="0"/>
          <a:lstStyle/>
          <a:p>
            <a:pPr rtl="0"/>
            <a:r>
              <a:rPr lang="pt-BR" dirty="0"/>
              <a:t>NOVA PLATAFORMA</a:t>
            </a:r>
          </a:p>
        </p:txBody>
      </p:sp>
      <p:sp>
        <p:nvSpPr>
          <p:cNvPr id="102" name="Espaço Reservado para Texto 101">
            <a:extLst>
              <a:ext uri="{FF2B5EF4-FFF2-40B4-BE49-F238E27FC236}">
                <a16:creationId xmlns:a16="http://schemas.microsoft.com/office/drawing/2014/main" id="{87C9F3E7-849D-4701-91D9-6C693FCDF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14645" y="1812869"/>
            <a:ext cx="3281555" cy="1125740"/>
          </a:xfrm>
        </p:spPr>
        <p:txBody>
          <a:bodyPr rtlCol="0"/>
          <a:lstStyle/>
          <a:p>
            <a:pPr rtl="0"/>
            <a:r>
              <a:rPr lang="pt-BR" dirty="0"/>
              <a:t>Facilite a busca por médicos, fornecendo informações sobre suas especialidades, locais de atendimento, recomendações, dentre outras.</a:t>
            </a:r>
          </a:p>
        </p:txBody>
      </p:sp>
      <p:pic>
        <p:nvPicPr>
          <p:cNvPr id="73" name="Espaço Reservado para Imagem 72" descr="Marketing com preenchimento sólido">
            <a:extLst>
              <a:ext uri="{FF2B5EF4-FFF2-40B4-BE49-F238E27FC236}">
                <a16:creationId xmlns:a16="http://schemas.microsoft.com/office/drawing/2014/main" id="{171B782E-274D-43CA-B223-838F0D5ACED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414645" y="3252321"/>
            <a:ext cx="599148" cy="599148"/>
          </a:xfrm>
        </p:spPr>
      </p:pic>
      <p:sp>
        <p:nvSpPr>
          <p:cNvPr id="108" name="Espaço Reservado para Texto 107">
            <a:extLst>
              <a:ext uri="{FF2B5EF4-FFF2-40B4-BE49-F238E27FC236}">
                <a16:creationId xmlns:a16="http://schemas.microsoft.com/office/drawing/2014/main" id="{F91A931F-104A-4201-B572-DEAC49B6EA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645" y="3866925"/>
            <a:ext cx="3281555" cy="428891"/>
          </a:xfrm>
        </p:spPr>
        <p:txBody>
          <a:bodyPr rtlCol="0"/>
          <a:lstStyle/>
          <a:p>
            <a:pPr rtl="0"/>
            <a:r>
              <a:rPr lang="pt-BR" dirty="0"/>
              <a:t>CANAL DE COMUNICAÇÃO</a:t>
            </a:r>
          </a:p>
        </p:txBody>
      </p:sp>
      <p:sp>
        <p:nvSpPr>
          <p:cNvPr id="104" name="Espaço Reservado para Texto 103">
            <a:extLst>
              <a:ext uri="{FF2B5EF4-FFF2-40B4-BE49-F238E27FC236}">
                <a16:creationId xmlns:a16="http://schemas.microsoft.com/office/drawing/2014/main" id="{7A039369-92B6-432F-B823-6AAFAC1191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4645" y="4248925"/>
            <a:ext cx="3281555" cy="142921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BR" dirty="0"/>
              <a:t>Proporcione aos médicos um meio unificado para disponibilização de suas informações profissionais, favorecendo o conhecimento de sua especialidade e uma maior captação de clientes em seus consultórios.</a:t>
            </a:r>
          </a:p>
        </p:txBody>
      </p:sp>
      <p:pic>
        <p:nvPicPr>
          <p:cNvPr id="71" name="Espaço Reservado para Imagem 70" descr="Acesso universal com preenchimento sólido">
            <a:extLst>
              <a:ext uri="{FF2B5EF4-FFF2-40B4-BE49-F238E27FC236}">
                <a16:creationId xmlns:a16="http://schemas.microsoft.com/office/drawing/2014/main" id="{8737B8AB-109F-4DF2-8468-26ABD1CD1A9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077157" y="3254819"/>
            <a:ext cx="599148" cy="599148"/>
          </a:xfrm>
        </p:spPr>
      </p:pic>
      <p:sp>
        <p:nvSpPr>
          <p:cNvPr id="107" name="Espaço Reservado para Texto 106">
            <a:extLst>
              <a:ext uri="{FF2B5EF4-FFF2-40B4-BE49-F238E27FC236}">
                <a16:creationId xmlns:a16="http://schemas.microsoft.com/office/drawing/2014/main" id="{EE7D047E-59C2-45CD-92F2-D40EC13396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2244" y="3869423"/>
            <a:ext cx="3281556" cy="426393"/>
          </a:xfrm>
        </p:spPr>
        <p:txBody>
          <a:bodyPr rtlCol="0"/>
          <a:lstStyle/>
          <a:p>
            <a:pPr rtl="0"/>
            <a:r>
              <a:rPr lang="pt-BR"/>
              <a:t>Público-Alvo</a:t>
            </a:r>
          </a:p>
        </p:txBody>
      </p:sp>
      <p:sp>
        <p:nvSpPr>
          <p:cNvPr id="103" name="Espaço Reservado para Texto 102">
            <a:extLst>
              <a:ext uri="{FF2B5EF4-FFF2-40B4-BE49-F238E27FC236}">
                <a16:creationId xmlns:a16="http://schemas.microsoft.com/office/drawing/2014/main" id="{646AF0A1-85BB-4AA7-A21D-31E3ACA4E4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72244" y="4248927"/>
            <a:ext cx="3281556" cy="1125740"/>
          </a:xfrm>
        </p:spPr>
        <p:txBody>
          <a:bodyPr rtlCol="0"/>
          <a:lstStyle/>
          <a:p>
            <a:pPr rtl="0"/>
            <a:r>
              <a:rPr lang="pt-BR" dirty="0"/>
              <a:t>Pessoas que buscam informações e recomendações de médicos; e</a:t>
            </a:r>
          </a:p>
          <a:p>
            <a:pPr rtl="0"/>
            <a:r>
              <a:rPr lang="pt-BR" dirty="0"/>
              <a:t>Profissionais médicos.</a:t>
            </a:r>
          </a:p>
        </p:txBody>
      </p:sp>
      <p:pic>
        <p:nvPicPr>
          <p:cNvPr id="72" name="Espaço Reservado para Imagem 71" descr="Sala de reuniões com preenchimento sólido">
            <a:extLst>
              <a:ext uri="{FF2B5EF4-FFF2-40B4-BE49-F238E27FC236}">
                <a16:creationId xmlns:a16="http://schemas.microsoft.com/office/drawing/2014/main" id="{E90427B4-D39F-47A3-97B4-C74C268A7B7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072244" y="759541"/>
            <a:ext cx="599148" cy="599148"/>
          </a:xfrm>
        </p:spPr>
      </p:pic>
      <p:sp>
        <p:nvSpPr>
          <p:cNvPr id="109" name="Espaço Reservado para Texto 108">
            <a:extLst>
              <a:ext uri="{FF2B5EF4-FFF2-40B4-BE49-F238E27FC236}">
                <a16:creationId xmlns:a16="http://schemas.microsoft.com/office/drawing/2014/main" id="{E3A6F092-A0CA-42CA-9DCB-8C68F03AD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72244" y="1388209"/>
            <a:ext cx="3281556" cy="428891"/>
          </a:xfrm>
        </p:spPr>
        <p:txBody>
          <a:bodyPr rtlCol="0"/>
          <a:lstStyle/>
          <a:p>
            <a:pPr rtl="0"/>
            <a:r>
              <a:rPr lang="pt-BR" dirty="0"/>
              <a:t>networking</a:t>
            </a:r>
          </a:p>
        </p:txBody>
      </p:sp>
      <p:sp>
        <p:nvSpPr>
          <p:cNvPr id="105" name="Espaço Reservado para Texto 104">
            <a:extLst>
              <a:ext uri="{FF2B5EF4-FFF2-40B4-BE49-F238E27FC236}">
                <a16:creationId xmlns:a16="http://schemas.microsoft.com/office/drawing/2014/main" id="{649F134A-1B56-4E11-A372-68E33FEC1E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72243" y="1770209"/>
            <a:ext cx="3545535" cy="1429216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Fornecer aos médicos informações sobre seus colegas de profissão, permitindo um maior networking.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2AC6252-4303-4C45-9EC4-303A08CB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C793C15-9A08-4456-B9C5-ABEF76D26D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53800" y="6127528"/>
            <a:ext cx="664432" cy="5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7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23" name="Título 50">
            <a:extLst>
              <a:ext uri="{FF2B5EF4-FFF2-40B4-BE49-F238E27FC236}">
                <a16:creationId xmlns:a16="http://schemas.microsoft.com/office/drawing/2014/main" id="{E0D8C558-F258-43E7-91BC-EDCF3F4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299" y="416632"/>
            <a:ext cx="7391400" cy="639192"/>
          </a:xfrm>
        </p:spPr>
        <p:txBody>
          <a:bodyPr rtlCol="0"/>
          <a:lstStyle/>
          <a:p>
            <a:pPr rtl="0"/>
            <a:r>
              <a:rPr lang="pt-BR" dirty="0"/>
              <a:t>REQUISITOS FUNCIONAIS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00451E78-3F0D-4A69-AA99-EFE9850512EA}"/>
              </a:ext>
            </a:extLst>
          </p:cNvPr>
          <p:cNvSpPr txBox="1">
            <a:spLocks/>
          </p:cNvSpPr>
          <p:nvPr/>
        </p:nvSpPr>
        <p:spPr>
          <a:xfrm>
            <a:off x="4281001" y="1055824"/>
            <a:ext cx="3629997" cy="53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O que o software deve fazer</a:t>
            </a:r>
          </a:p>
        </p:txBody>
      </p:sp>
      <p:graphicFrame>
        <p:nvGraphicFramePr>
          <p:cNvPr id="31" name="Diagrama 30">
            <a:extLst>
              <a:ext uri="{FF2B5EF4-FFF2-40B4-BE49-F238E27FC236}">
                <a16:creationId xmlns:a16="http://schemas.microsoft.com/office/drawing/2014/main" id="{0C6D1EE6-522F-4C89-87E1-19E03F186D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3694237"/>
              </p:ext>
            </p:extLst>
          </p:nvPr>
        </p:nvGraphicFramePr>
        <p:xfrm>
          <a:off x="922953" y="1697719"/>
          <a:ext cx="10346094" cy="4964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7" name="Imagem 46">
            <a:extLst>
              <a:ext uri="{FF2B5EF4-FFF2-40B4-BE49-F238E27FC236}">
                <a16:creationId xmlns:a16="http://schemas.microsoft.com/office/drawing/2014/main" id="{08594613-F4D4-4FF0-9902-367EED396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2046" y="6157345"/>
            <a:ext cx="664432" cy="564130"/>
          </a:xfrm>
          <a:prstGeom prst="rect">
            <a:avLst/>
          </a:prstGeom>
        </p:spPr>
      </p:pic>
      <p:sp>
        <p:nvSpPr>
          <p:cNvPr id="49" name="Espaço Reservado para o Número do Slide 21">
            <a:extLst>
              <a:ext uri="{FF2B5EF4-FFF2-40B4-BE49-F238E27FC236}">
                <a16:creationId xmlns:a16="http://schemas.microsoft.com/office/drawing/2014/main" id="{D9BB4D4B-C316-483D-AFCF-216408DE4583}"/>
              </a:ext>
            </a:extLst>
          </p:cNvPr>
          <p:cNvSpPr txBox="1">
            <a:spLocks/>
          </p:cNvSpPr>
          <p:nvPr/>
        </p:nvSpPr>
        <p:spPr>
          <a:xfrm>
            <a:off x="8763000" y="66681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9313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23" name="Título 50">
            <a:extLst>
              <a:ext uri="{FF2B5EF4-FFF2-40B4-BE49-F238E27FC236}">
                <a16:creationId xmlns:a16="http://schemas.microsoft.com/office/drawing/2014/main" id="{E0D8C558-F258-43E7-91BC-EDCF3F4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438" y="388640"/>
            <a:ext cx="8731121" cy="639192"/>
          </a:xfrm>
        </p:spPr>
        <p:txBody>
          <a:bodyPr rtlCol="0"/>
          <a:lstStyle/>
          <a:p>
            <a:pPr rtl="0"/>
            <a:r>
              <a:rPr lang="pt-BR" dirty="0"/>
              <a:t>REQUISITOS Não FUNCIONAIS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00451E78-3F0D-4A69-AA99-EFE9850512EA}"/>
              </a:ext>
            </a:extLst>
          </p:cNvPr>
          <p:cNvSpPr txBox="1">
            <a:spLocks/>
          </p:cNvSpPr>
          <p:nvPr/>
        </p:nvSpPr>
        <p:spPr>
          <a:xfrm>
            <a:off x="3813790" y="1027832"/>
            <a:ext cx="4564419" cy="53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O que se espera de qualidade do software</a:t>
            </a:r>
          </a:p>
        </p:txBody>
      </p:sp>
      <p:graphicFrame>
        <p:nvGraphicFramePr>
          <p:cNvPr id="31" name="Diagrama 30">
            <a:extLst>
              <a:ext uri="{FF2B5EF4-FFF2-40B4-BE49-F238E27FC236}">
                <a16:creationId xmlns:a16="http://schemas.microsoft.com/office/drawing/2014/main" id="{0C6D1EE6-522F-4C89-87E1-19E03F186D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8641251"/>
              </p:ext>
            </p:extLst>
          </p:nvPr>
        </p:nvGraphicFramePr>
        <p:xfrm>
          <a:off x="549732" y="1697719"/>
          <a:ext cx="10796296" cy="4964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B1AE0A42-C2BD-4511-8BA8-4942CBBA03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  <p:sp>
        <p:nvSpPr>
          <p:cNvPr id="7" name="Espaço Reservado para o Número do Slide 21">
            <a:extLst>
              <a:ext uri="{FF2B5EF4-FFF2-40B4-BE49-F238E27FC236}">
                <a16:creationId xmlns:a16="http://schemas.microsoft.com/office/drawing/2014/main" id="{CDCA75BC-A2D6-457B-85D4-B2926A94A00F}"/>
              </a:ext>
            </a:extLst>
          </p:cNvPr>
          <p:cNvSpPr txBox="1">
            <a:spLocks/>
          </p:cNvSpPr>
          <p:nvPr/>
        </p:nvSpPr>
        <p:spPr>
          <a:xfrm>
            <a:off x="8763000" y="66681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07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ço Reservado para Imagem 23" descr="Imagem ampliada de um estetoscópio">
            <a:extLst>
              <a:ext uri="{FF2B5EF4-FFF2-40B4-BE49-F238E27FC236}">
                <a16:creationId xmlns:a16="http://schemas.microsoft.com/office/drawing/2014/main" id="{DD2F3F3D-99FE-4AB9-BE87-81D580BFC2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" y="466725"/>
            <a:ext cx="5486399" cy="5924550"/>
          </a:xfrm>
        </p:spPr>
      </p:pic>
      <p:sp>
        <p:nvSpPr>
          <p:cNvPr id="45" name="Título 44">
            <a:extLst>
              <a:ext uri="{FF2B5EF4-FFF2-40B4-BE49-F238E27FC236}">
                <a16:creationId xmlns:a16="http://schemas.microsoft.com/office/drawing/2014/main" id="{56DDD3FB-981D-46B3-9DF6-1D5D6429B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841" y="486289"/>
            <a:ext cx="7235245" cy="642075"/>
          </a:xfrm>
        </p:spPr>
        <p:txBody>
          <a:bodyPr rtlCol="0"/>
          <a:lstStyle/>
          <a:p>
            <a:pPr algn="ctr" rtl="0"/>
            <a:r>
              <a:rPr lang="pt-BR" dirty="0"/>
              <a:t>RESTRIÇÕES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6D400E89-A3FC-4A30-90D4-896304E917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7401" y="1072378"/>
            <a:ext cx="5486399" cy="550870"/>
          </a:xfrm>
        </p:spPr>
        <p:txBody>
          <a:bodyPr rtlCol="0"/>
          <a:lstStyle/>
          <a:p>
            <a:pPr rtl="0"/>
            <a:r>
              <a:rPr lang="pt-BR" dirty="0"/>
              <a:t>LIMITAÇÕES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0321A7BC-BAD6-4CBA-9AD5-2AD73F8A42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67401" y="1623248"/>
            <a:ext cx="5486399" cy="642075"/>
          </a:xfrm>
        </p:spPr>
        <p:txBody>
          <a:bodyPr rtlCol="0"/>
          <a:lstStyle/>
          <a:p>
            <a:pPr rtl="0"/>
            <a:r>
              <a:rPr lang="pt-BR" sz="1500" dirty="0"/>
              <a:t>O projeto deverá ser entregue no final do semestre letivo, não ultrapassando a data de 26/06/2022.</a:t>
            </a:r>
          </a:p>
          <a:p>
            <a:r>
              <a:rPr lang="pt-BR" sz="1500" dirty="0"/>
              <a:t>O site deverá ficar restrito a um único idioma, que será o “</a:t>
            </a:r>
            <a:r>
              <a:rPr lang="pt-BR" sz="1500" dirty="0" err="1"/>
              <a:t>pt-br</a:t>
            </a:r>
            <a:r>
              <a:rPr lang="pt-BR" sz="1500" dirty="0"/>
              <a:t>” (português). </a:t>
            </a:r>
          </a:p>
          <a:p>
            <a:pPr rtl="0"/>
            <a:endParaRPr lang="pt-BR" sz="1500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11776CC-28DB-4411-A56D-DE696A6835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7401" y="2771353"/>
            <a:ext cx="5486399" cy="5508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OBRIGAÇÕES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C13A8B1A-034D-495C-BF80-E42F8306CF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67401" y="3322223"/>
            <a:ext cx="5486399" cy="2136171"/>
          </a:xfrm>
        </p:spPr>
        <p:txBody>
          <a:bodyPr rtlCol="0">
            <a:noAutofit/>
          </a:bodyPr>
          <a:lstStyle/>
          <a:p>
            <a:pPr rtl="0"/>
            <a:r>
              <a:rPr lang="pt-BR" sz="1500" dirty="0"/>
              <a:t>O site deverá ter a homologação das fases de testes (QA) e operação assistida antes do processo de subida para produção;</a:t>
            </a:r>
          </a:p>
          <a:p>
            <a:pPr rtl="0"/>
            <a:r>
              <a:rPr lang="pt-BR" sz="1500" dirty="0"/>
              <a:t>Os desenvolvedores do site terão a necessidade de elaborar a documentação técnica (</a:t>
            </a:r>
            <a:r>
              <a:rPr lang="pt-BR" sz="1500" dirty="0" err="1"/>
              <a:t>Solution</a:t>
            </a:r>
            <a:r>
              <a:rPr lang="pt-BR" sz="1500" dirty="0"/>
              <a:t> Design </a:t>
            </a:r>
            <a:r>
              <a:rPr lang="pt-BR" sz="1500" dirty="0" err="1"/>
              <a:t>Document</a:t>
            </a:r>
            <a:r>
              <a:rPr lang="pt-BR" sz="1500" dirty="0"/>
              <a:t>) para facilitar a equipe de suporte em futuros ajustes no código;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2DA6ADCE-FA69-48D8-9057-62E7F0213E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7401" y="5335525"/>
            <a:ext cx="5486399" cy="5508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utilizada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CF182DD3-EA3E-4EF6-BDC1-42B8FA257A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7401" y="5886395"/>
            <a:ext cx="5486399" cy="906298"/>
          </a:xfrm>
        </p:spPr>
        <p:txBody>
          <a:bodyPr rtlCol="0">
            <a:normAutofit/>
          </a:bodyPr>
          <a:lstStyle/>
          <a:p>
            <a:pPr rtl="0"/>
            <a:r>
              <a:rPr lang="pt-BR" sz="1500" dirty="0"/>
              <a:t>Restringe-se às tecnologias básicas da Web Front-End.</a:t>
            </a:r>
          </a:p>
          <a:p>
            <a:pPr rtl="0"/>
            <a:endParaRPr lang="pt-BR" sz="1500" dirty="0"/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7</a:t>
            </a:fld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A48D778-0656-43AE-B6CB-D927C21E6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2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ítulo 84">
            <a:extLst>
              <a:ext uri="{FF2B5EF4-FFF2-40B4-BE49-F238E27FC236}">
                <a16:creationId xmlns:a16="http://schemas.microsoft.com/office/drawing/2014/main" id="{583A8370-72B5-4ECE-B5E0-5B47654B2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412" y="176889"/>
            <a:ext cx="5925232" cy="1327876"/>
          </a:xfrm>
        </p:spPr>
        <p:txBody>
          <a:bodyPr rtlCol="0"/>
          <a:lstStyle/>
          <a:p>
            <a:pPr rtl="0"/>
            <a:r>
              <a:rPr lang="pt-BR" dirty="0"/>
              <a:t>acessibilidade</a:t>
            </a:r>
          </a:p>
        </p:txBody>
      </p:sp>
      <p:pic>
        <p:nvPicPr>
          <p:cNvPr id="79" name="Espaço Reservado para Imagem 78" descr="Mão lendo braille">
            <a:extLst>
              <a:ext uri="{FF2B5EF4-FFF2-40B4-BE49-F238E27FC236}">
                <a16:creationId xmlns:a16="http://schemas.microsoft.com/office/drawing/2014/main" id="{BBC72E1D-69D7-4CA2-B6AD-180B8084D75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/>
          <a:stretch/>
        </p:blipFill>
        <p:spPr>
          <a:xfrm>
            <a:off x="-9833" y="0"/>
            <a:ext cx="5011041" cy="3238759"/>
          </a:xfrm>
        </p:spPr>
      </p:pic>
      <p:sp>
        <p:nvSpPr>
          <p:cNvPr id="69" name="Espaço Reservado para Texto 68">
            <a:extLst>
              <a:ext uri="{FF2B5EF4-FFF2-40B4-BE49-F238E27FC236}">
                <a16:creationId xmlns:a16="http://schemas.microsoft.com/office/drawing/2014/main" id="{D5A5B5EE-B963-4A0A-AB3C-8CDDDE24B8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98135" y="1299862"/>
            <a:ext cx="2824355" cy="581530"/>
          </a:xfrm>
        </p:spPr>
        <p:txBody>
          <a:bodyPr rtlCol="0"/>
          <a:lstStyle/>
          <a:p>
            <a:pPr rtl="0"/>
            <a:r>
              <a:rPr lang="pt-BR" dirty="0"/>
              <a:t>atributo “</a:t>
            </a:r>
            <a:r>
              <a:rPr lang="pt-BR" dirty="0" err="1"/>
              <a:t>lang</a:t>
            </a:r>
            <a:r>
              <a:rPr lang="pt-BR" dirty="0"/>
              <a:t>”</a:t>
            </a:r>
          </a:p>
        </p:txBody>
      </p:sp>
      <p:sp>
        <p:nvSpPr>
          <p:cNvPr id="68" name="Espaço Reservado para Texto 67">
            <a:extLst>
              <a:ext uri="{FF2B5EF4-FFF2-40B4-BE49-F238E27FC236}">
                <a16:creationId xmlns:a16="http://schemas.microsoft.com/office/drawing/2014/main" id="{261BE4C3-90A1-4FC4-93CA-BF3A80B86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98135" y="1882529"/>
            <a:ext cx="2824355" cy="1117566"/>
          </a:xfrm>
        </p:spPr>
        <p:txBody>
          <a:bodyPr rtlCol="0"/>
          <a:lstStyle/>
          <a:p>
            <a:pPr rtl="0"/>
            <a:r>
              <a:rPr lang="pt-BR" dirty="0"/>
              <a:t>Esse atributo pode receber como valor diversas línguas: “</a:t>
            </a:r>
            <a:r>
              <a:rPr lang="pt-BR" dirty="0" err="1"/>
              <a:t>pt-br</a:t>
            </a:r>
            <a:r>
              <a:rPr lang="pt-BR" dirty="0"/>
              <a:t>” (português), “</a:t>
            </a:r>
            <a:r>
              <a:rPr lang="pt-BR" dirty="0" err="1"/>
              <a:t>en</a:t>
            </a:r>
            <a:r>
              <a:rPr lang="pt-BR" dirty="0"/>
              <a:t>” (inglês), “</a:t>
            </a:r>
            <a:r>
              <a:rPr lang="pt-BR" dirty="0" err="1"/>
              <a:t>fr</a:t>
            </a:r>
            <a:r>
              <a:rPr lang="pt-BR" dirty="0"/>
              <a:t>” (francês), etc.</a:t>
            </a:r>
          </a:p>
        </p:txBody>
      </p:sp>
      <p:sp>
        <p:nvSpPr>
          <p:cNvPr id="73" name="Espaço Reservado para Texto 72">
            <a:extLst>
              <a:ext uri="{FF2B5EF4-FFF2-40B4-BE49-F238E27FC236}">
                <a16:creationId xmlns:a16="http://schemas.microsoft.com/office/drawing/2014/main" id="{026DDC61-3AC5-449B-8C25-482F551046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98135" y="3625619"/>
            <a:ext cx="2824355" cy="581530"/>
          </a:xfrm>
        </p:spPr>
        <p:txBody>
          <a:bodyPr rtlCol="0"/>
          <a:lstStyle/>
          <a:p>
            <a:pPr rtl="0"/>
            <a:r>
              <a:rPr lang="pt-BR" dirty="0" err="1"/>
              <a:t>tags</a:t>
            </a:r>
            <a:r>
              <a:rPr lang="pt-BR" dirty="0"/>
              <a:t> semânticas no HTML</a:t>
            </a:r>
          </a:p>
        </p:txBody>
      </p:sp>
      <p:sp>
        <p:nvSpPr>
          <p:cNvPr id="72" name="Espaço Reservado para Texto 71">
            <a:extLst>
              <a:ext uri="{FF2B5EF4-FFF2-40B4-BE49-F238E27FC236}">
                <a16:creationId xmlns:a16="http://schemas.microsoft.com/office/drawing/2014/main" id="{5CC67B51-3695-40FC-B51D-1CD99DF162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98135" y="4208286"/>
            <a:ext cx="2824355" cy="1117566"/>
          </a:xfrm>
        </p:spPr>
        <p:txBody>
          <a:bodyPr rtlCol="0"/>
          <a:lstStyle/>
          <a:p>
            <a:pPr rtl="0"/>
            <a:r>
              <a:rPr lang="pt-BR" dirty="0"/>
              <a:t>Descrevem aos leitores de tela o que representa aquela parte do código. Exemplos: </a:t>
            </a:r>
            <a:r>
              <a:rPr lang="pt-BR" dirty="0" err="1"/>
              <a:t>footer</a:t>
            </a:r>
            <a:r>
              <a:rPr lang="pt-BR" dirty="0"/>
              <a:t> (representando o rodapé), header (faz referência ao cabeçalho), </a:t>
            </a:r>
            <a:r>
              <a:rPr lang="pt-BR" dirty="0" err="1"/>
              <a:t>main</a:t>
            </a:r>
            <a:r>
              <a:rPr lang="pt-BR" dirty="0"/>
              <a:t> (parte principal do site), etc.</a:t>
            </a:r>
          </a:p>
        </p:txBody>
      </p:sp>
      <p:sp>
        <p:nvSpPr>
          <p:cNvPr id="71" name="Espaço Reservado para Texto 70">
            <a:extLst>
              <a:ext uri="{FF2B5EF4-FFF2-40B4-BE49-F238E27FC236}">
                <a16:creationId xmlns:a16="http://schemas.microsoft.com/office/drawing/2014/main" id="{79406243-F21B-4811-AE74-DA58E3665F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45966" y="1299862"/>
            <a:ext cx="3019234" cy="581530"/>
          </a:xfrm>
        </p:spPr>
        <p:txBody>
          <a:bodyPr rtlCol="0"/>
          <a:lstStyle/>
          <a:p>
            <a:pPr rtl="0"/>
            <a:r>
              <a:rPr lang="pt-BR" dirty="0"/>
              <a:t> responsividade</a:t>
            </a:r>
          </a:p>
        </p:txBody>
      </p:sp>
      <p:sp>
        <p:nvSpPr>
          <p:cNvPr id="70" name="Espaço Reservado para Texto 69">
            <a:extLst>
              <a:ext uri="{FF2B5EF4-FFF2-40B4-BE49-F238E27FC236}">
                <a16:creationId xmlns:a16="http://schemas.microsoft.com/office/drawing/2014/main" id="{25C9712B-794E-4F23-928A-FFCA310FE7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45965" y="1882529"/>
            <a:ext cx="3019233" cy="1117566"/>
          </a:xfrm>
        </p:spPr>
        <p:txBody>
          <a:bodyPr rtlCol="0"/>
          <a:lstStyle/>
          <a:p>
            <a:pPr rtl="0"/>
            <a:r>
              <a:rPr lang="pt-BR" dirty="0"/>
              <a:t>Num mundo cada vez mais conectado, é fundamental que o site tenha um layout adequado para os dispositivos de todos os tamanhos: celulares, tablets, notebooks, desktops. </a:t>
            </a:r>
          </a:p>
        </p:txBody>
      </p:sp>
      <p:sp>
        <p:nvSpPr>
          <p:cNvPr id="75" name="Espaço Reservado para Texto 74">
            <a:extLst>
              <a:ext uri="{FF2B5EF4-FFF2-40B4-BE49-F238E27FC236}">
                <a16:creationId xmlns:a16="http://schemas.microsoft.com/office/drawing/2014/main" id="{205C921F-FFBE-48CD-9E47-0AF86467AC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45966" y="3588295"/>
            <a:ext cx="2595758" cy="581530"/>
          </a:xfrm>
        </p:spPr>
        <p:txBody>
          <a:bodyPr rtlCol="0"/>
          <a:lstStyle/>
          <a:p>
            <a:pPr rtl="0"/>
            <a:r>
              <a:rPr lang="pt-BR" dirty="0"/>
              <a:t>“</a:t>
            </a:r>
            <a:r>
              <a:rPr lang="pt-BR" dirty="0" err="1"/>
              <a:t>placeholder</a:t>
            </a:r>
            <a:r>
              <a:rPr lang="pt-BR" dirty="0"/>
              <a:t>” </a:t>
            </a:r>
          </a:p>
        </p:txBody>
      </p:sp>
      <p:sp>
        <p:nvSpPr>
          <p:cNvPr id="74" name="Espaço Reservado para Texto 73">
            <a:extLst>
              <a:ext uri="{FF2B5EF4-FFF2-40B4-BE49-F238E27FC236}">
                <a16:creationId xmlns:a16="http://schemas.microsoft.com/office/drawing/2014/main" id="{CDF4F5AB-B79A-4FAC-8AAF-D1AE5176A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45965" y="4170962"/>
            <a:ext cx="3019233" cy="1117566"/>
          </a:xfrm>
        </p:spPr>
        <p:txBody>
          <a:bodyPr rtlCol="0"/>
          <a:lstStyle/>
          <a:p>
            <a:pPr rtl="0"/>
            <a:r>
              <a:rPr lang="pt-BR" dirty="0"/>
              <a:t>Descreve o que o usuário deve informar </a:t>
            </a:r>
            <a:r>
              <a:rPr lang="pt-BR"/>
              <a:t>no campo.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637CBF2-4176-4C56-8824-858FA51A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6" name="Imagem 5" descr="Idosas saindo">
            <a:extLst>
              <a:ext uri="{FF2B5EF4-FFF2-40B4-BE49-F238E27FC236}">
                <a16:creationId xmlns:a16="http://schemas.microsoft.com/office/drawing/2014/main" id="{4C05C38E-1F61-4D58-8238-0597F8E7C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31" y="3238758"/>
            <a:ext cx="5172768" cy="361924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83A62FD-4273-49F4-9020-1EC0083AB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9</a:t>
            </a:fld>
            <a:endParaRPr lang="pt-BR"/>
          </a:p>
        </p:txBody>
      </p:sp>
      <p:sp>
        <p:nvSpPr>
          <p:cNvPr id="23" name="Título 50">
            <a:extLst>
              <a:ext uri="{FF2B5EF4-FFF2-40B4-BE49-F238E27FC236}">
                <a16:creationId xmlns:a16="http://schemas.microsoft.com/office/drawing/2014/main" id="{E0D8C558-F258-43E7-91BC-EDCF3F4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438" y="388640"/>
            <a:ext cx="8731121" cy="639192"/>
          </a:xfrm>
        </p:spPr>
        <p:txBody>
          <a:bodyPr rtlCol="0"/>
          <a:lstStyle/>
          <a:p>
            <a:pPr algn="ctr" rtl="0"/>
            <a:r>
              <a:rPr lang="pt-BR" dirty="0"/>
              <a:t>SOLUÇÃO IMPLEMENTADA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00451E78-3F0D-4A69-AA99-EFE9850512EA}"/>
              </a:ext>
            </a:extLst>
          </p:cNvPr>
          <p:cNvSpPr txBox="1">
            <a:spLocks/>
          </p:cNvSpPr>
          <p:nvPr/>
        </p:nvSpPr>
        <p:spPr>
          <a:xfrm>
            <a:off x="3813790" y="1027832"/>
            <a:ext cx="4564419" cy="53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HOME PAGE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AE0A42-C2BD-4511-8BA8-4942CBBA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  <p:sp>
        <p:nvSpPr>
          <p:cNvPr id="7" name="Espaço Reservado para o Número do Slide 21">
            <a:extLst>
              <a:ext uri="{FF2B5EF4-FFF2-40B4-BE49-F238E27FC236}">
                <a16:creationId xmlns:a16="http://schemas.microsoft.com/office/drawing/2014/main" id="{CDCA75BC-A2D6-457B-85D4-B2926A94A00F}"/>
              </a:ext>
            </a:extLst>
          </p:cNvPr>
          <p:cNvSpPr txBox="1">
            <a:spLocks/>
          </p:cNvSpPr>
          <p:nvPr/>
        </p:nvSpPr>
        <p:spPr>
          <a:xfrm>
            <a:off x="8763000" y="66681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pt-BR" smtClean="0"/>
              <a:pPr/>
              <a:t>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990152F-6938-EE61-49ED-873816393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5696"/>
            <a:ext cx="12192000" cy="530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73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463"/>
      </a:accent1>
      <a:accent2>
        <a:srgbClr val="A8CADC"/>
      </a:accent2>
      <a:accent3>
        <a:srgbClr val="74A9EA"/>
      </a:accent3>
      <a:accent4>
        <a:srgbClr val="04B3C3"/>
      </a:accent4>
      <a:accent5>
        <a:srgbClr val="5F8473"/>
      </a:accent5>
      <a:accent6>
        <a:srgbClr val="D1EF59"/>
      </a:accent6>
      <a:hlink>
        <a:srgbClr val="0563C1"/>
      </a:hlink>
      <a:folHlink>
        <a:srgbClr val="954F72"/>
      </a:folHlink>
    </a:clrScheme>
    <a:fontScheme name="Custom 29">
      <a:majorFont>
        <a:latin typeface="Seaford Bold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2003_TF89652269_Win32" id="{F84BD386-8083-422A-AAEC-31F33853E186}" vid="{21BB5BF2-C557-4823-9C14-B9BBA0746C6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064F8B-46A2-4F22-9203-449568FB58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F4F0A7-9599-4FE3-A548-853A09CF02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984FD82-9185-4244-A7C8-36B2990083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Conjunto de apresentação de assistência médica</Template>
  <TotalTime>451</TotalTime>
  <Words>856</Words>
  <Application>Microsoft Office PowerPoint</Application>
  <PresentationFormat>Widescreen</PresentationFormat>
  <Paragraphs>149</Paragraphs>
  <Slides>18</Slides>
  <Notes>18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Calibri</vt:lpstr>
      <vt:lpstr>Seaford Bold</vt:lpstr>
      <vt:lpstr>Quire Sans</vt:lpstr>
      <vt:lpstr>Seaford</vt:lpstr>
      <vt:lpstr>Arial</vt:lpstr>
      <vt:lpstr>Tema do Office</vt:lpstr>
      <vt:lpstr>Imagem de Bitmap</vt:lpstr>
      <vt:lpstr>MyDoctor</vt:lpstr>
      <vt:lpstr>Sobre nossa equipe</vt:lpstr>
      <vt:lpstr>Problema</vt:lpstr>
      <vt:lpstr>Solução</vt:lpstr>
      <vt:lpstr>REQUISITOS FUNCIONAIS</vt:lpstr>
      <vt:lpstr>REQUISITOS Não FUNCIONAIS</vt:lpstr>
      <vt:lpstr>RESTRIÇÕES</vt:lpstr>
      <vt:lpstr>acessibilidade</vt:lpstr>
      <vt:lpstr>SOLUÇÃO IMPLEMENTADA</vt:lpstr>
      <vt:lpstr>SOLUÇÃO IMPLEMENTADA</vt:lpstr>
      <vt:lpstr>SOLUÇÃO IMPLEMENTADA</vt:lpstr>
      <vt:lpstr>SOLUÇÃO IMPLEMENTADA</vt:lpstr>
      <vt:lpstr>SOLUÇÃO IMPLEMENTADA</vt:lpstr>
      <vt:lpstr>SOLUÇÃO IMPLEMENTADA</vt:lpstr>
      <vt:lpstr>SOLUÇÃO IMPLEMENTADA</vt:lpstr>
      <vt:lpstr>SOLUÇÃO IMPLEMENTADA</vt:lpstr>
      <vt:lpstr>Apresentação do PowerPoint</vt:lpstr>
      <vt:lpstr>Agradecemos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MyDoctor</dc:title>
  <dc:creator>Gabriela Barbosa Caetano Abran</dc:creator>
  <cp:lastModifiedBy>Gabriela Barbosa Caetano Abran</cp:lastModifiedBy>
  <cp:revision>51</cp:revision>
  <dcterms:created xsi:type="dcterms:W3CDTF">2022-03-25T00:23:47Z</dcterms:created>
  <dcterms:modified xsi:type="dcterms:W3CDTF">2022-06-26T20:18:27Z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